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1"/>
  </p:sldMasterIdLst>
  <p:notesMasterIdLst>
    <p:notesMasterId r:id="rId73"/>
  </p:notesMasterIdLst>
  <p:handoutMasterIdLst>
    <p:handoutMasterId r:id="rId74"/>
  </p:handoutMasterIdLst>
  <p:sldIdLst>
    <p:sldId id="441" r:id="rId2"/>
    <p:sldId id="728" r:id="rId3"/>
    <p:sldId id="466" r:id="rId4"/>
    <p:sldId id="452" r:id="rId5"/>
    <p:sldId id="470" r:id="rId6"/>
    <p:sldId id="468" r:id="rId7"/>
    <p:sldId id="460" r:id="rId8"/>
    <p:sldId id="461" r:id="rId9"/>
    <p:sldId id="469" r:id="rId10"/>
    <p:sldId id="464" r:id="rId11"/>
    <p:sldId id="729" r:id="rId12"/>
    <p:sldId id="463" r:id="rId13"/>
    <p:sldId id="711" r:id="rId14"/>
    <p:sldId id="730" r:id="rId15"/>
    <p:sldId id="630" r:id="rId16"/>
    <p:sldId id="712" r:id="rId17"/>
    <p:sldId id="450" r:id="rId18"/>
    <p:sldId id="704" r:id="rId19"/>
    <p:sldId id="692" r:id="rId20"/>
    <p:sldId id="731" r:id="rId21"/>
    <p:sldId id="709" r:id="rId22"/>
    <p:sldId id="708" r:id="rId23"/>
    <p:sldId id="732" r:id="rId24"/>
    <p:sldId id="264" r:id="rId25"/>
    <p:sldId id="265" r:id="rId26"/>
    <p:sldId id="727" r:id="rId27"/>
    <p:sldId id="263" r:id="rId28"/>
    <p:sldId id="262" r:id="rId29"/>
    <p:sldId id="733" r:id="rId30"/>
    <p:sldId id="716" r:id="rId31"/>
    <p:sldId id="717" r:id="rId32"/>
    <p:sldId id="689" r:id="rId33"/>
    <p:sldId id="718" r:id="rId34"/>
    <p:sldId id="719" r:id="rId35"/>
    <p:sldId id="735" r:id="rId36"/>
    <p:sldId id="256" r:id="rId37"/>
    <p:sldId id="257" r:id="rId38"/>
    <p:sldId id="258" r:id="rId39"/>
    <p:sldId id="259" r:id="rId40"/>
    <p:sldId id="734" r:id="rId41"/>
    <p:sldId id="669" r:id="rId42"/>
    <p:sldId id="681" r:id="rId43"/>
    <p:sldId id="665" r:id="rId44"/>
    <p:sldId id="676" r:id="rId45"/>
    <p:sldId id="668" r:id="rId46"/>
    <p:sldId id="695" r:id="rId47"/>
    <p:sldId id="647" r:id="rId48"/>
    <p:sldId id="702" r:id="rId49"/>
    <p:sldId id="698" r:id="rId50"/>
    <p:sldId id="699" r:id="rId51"/>
    <p:sldId id="700" r:id="rId52"/>
    <p:sldId id="701" r:id="rId53"/>
    <p:sldId id="713" r:id="rId54"/>
    <p:sldId id="697" r:id="rId55"/>
    <p:sldId id="672" r:id="rId56"/>
    <p:sldId id="714" r:id="rId57"/>
    <p:sldId id="694" r:id="rId58"/>
    <p:sldId id="693" r:id="rId59"/>
    <p:sldId id="696" r:id="rId60"/>
    <p:sldId id="705" r:id="rId61"/>
    <p:sldId id="688" r:id="rId62"/>
    <p:sldId id="637" r:id="rId63"/>
    <p:sldId id="655" r:id="rId64"/>
    <p:sldId id="640" r:id="rId65"/>
    <p:sldId id="656" r:id="rId66"/>
    <p:sldId id="720" r:id="rId67"/>
    <p:sldId id="721" r:id="rId68"/>
    <p:sldId id="722" r:id="rId69"/>
    <p:sldId id="723" r:id="rId70"/>
    <p:sldId id="724" r:id="rId71"/>
    <p:sldId id="66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D58225-42B1-4AAC-8C89-CB16BE806C02}" v="777" dt="2024-12-05T12:46:56.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6327" autoAdjust="0"/>
  </p:normalViewPr>
  <p:slideViewPr>
    <p:cSldViewPr snapToGrid="0" showGuides="1">
      <p:cViewPr varScale="1">
        <p:scale>
          <a:sx n="147" d="100"/>
          <a:sy n="147" d="100"/>
        </p:scale>
        <p:origin x="120" y="276"/>
      </p:cViewPr>
      <p:guideLst>
        <p:guide orient="horz" pos="936"/>
        <p:guide orient="horz" pos="391"/>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1" d="100"/>
          <a:sy n="91" d="100"/>
        </p:scale>
        <p:origin x="269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ershcovich" userId="1b3d3cd0-fb94-4433-8a3c-38cce311c1da" providerId="ADAL" clId="{B1D58225-42B1-4AAC-8C89-CB16BE806C02}"/>
    <pc:docChg chg="undo custSel addSld delSld modSld sldOrd">
      <pc:chgData name="Daniel Hershcovich" userId="1b3d3cd0-fb94-4433-8a3c-38cce311c1da" providerId="ADAL" clId="{B1D58225-42B1-4AAC-8C89-CB16BE806C02}" dt="2024-12-05T12:46:56.652" v="1607"/>
      <pc:docMkLst>
        <pc:docMk/>
      </pc:docMkLst>
      <pc:sldChg chg="addSp delSp modSp add mod modClrScheme chgLayout modNotesTx">
        <pc:chgData name="Daniel Hershcovich" userId="1b3d3cd0-fb94-4433-8a3c-38cce311c1da" providerId="ADAL" clId="{B1D58225-42B1-4AAC-8C89-CB16BE806C02}" dt="2024-12-05T12:32:12.463" v="1496" actId="1076"/>
        <pc:sldMkLst>
          <pc:docMk/>
          <pc:sldMk cId="1888377853" sldId="256"/>
        </pc:sldMkLst>
        <pc:spChg chg="mod ord">
          <ac:chgData name="Daniel Hershcovich" userId="1b3d3cd0-fb94-4433-8a3c-38cce311c1da" providerId="ADAL" clId="{B1D58225-42B1-4AAC-8C89-CB16BE806C02}" dt="2024-12-05T12:31:24.284" v="1464" actId="700"/>
          <ac:spMkLst>
            <pc:docMk/>
            <pc:sldMk cId="1888377853" sldId="256"/>
            <ac:spMk id="2" creationId="{2C55FC5F-946E-577F-34BD-7C19FDE2E77E}"/>
          </ac:spMkLst>
        </pc:spChg>
        <pc:spChg chg="mod ord">
          <ac:chgData name="Daniel Hershcovich" userId="1b3d3cd0-fb94-4433-8a3c-38cce311c1da" providerId="ADAL" clId="{B1D58225-42B1-4AAC-8C89-CB16BE806C02}" dt="2024-12-05T12:31:24.284" v="1464" actId="700"/>
          <ac:spMkLst>
            <pc:docMk/>
            <pc:sldMk cId="1888377853" sldId="256"/>
            <ac:spMk id="3" creationId="{1B0C23B5-1EB5-E52A-23E6-EE10351D3A0E}"/>
          </ac:spMkLst>
        </pc:spChg>
        <pc:spChg chg="add mod">
          <ac:chgData name="Daniel Hershcovich" userId="1b3d3cd0-fb94-4433-8a3c-38cce311c1da" providerId="ADAL" clId="{B1D58225-42B1-4AAC-8C89-CB16BE806C02}" dt="2024-12-05T12:29:02.941" v="1364" actId="115"/>
          <ac:spMkLst>
            <pc:docMk/>
            <pc:sldMk cId="1888377853" sldId="256"/>
            <ac:spMk id="5" creationId="{0CB56283-6D1B-073B-3DC0-7FA472AAEF69}"/>
          </ac:spMkLst>
        </pc:spChg>
        <pc:spChg chg="add del mod">
          <ac:chgData name="Daniel Hershcovich" userId="1b3d3cd0-fb94-4433-8a3c-38cce311c1da" providerId="ADAL" clId="{B1D58225-42B1-4AAC-8C89-CB16BE806C02}" dt="2024-12-05T12:16:28.347" v="991" actId="478"/>
          <ac:spMkLst>
            <pc:docMk/>
            <pc:sldMk cId="1888377853" sldId="256"/>
            <ac:spMk id="6" creationId="{E8CC7ED0-72D2-17DF-2C92-1085F2AC7613}"/>
          </ac:spMkLst>
        </pc:spChg>
        <pc:spChg chg="add del mod">
          <ac:chgData name="Daniel Hershcovich" userId="1b3d3cd0-fb94-4433-8a3c-38cce311c1da" providerId="ADAL" clId="{B1D58225-42B1-4AAC-8C89-CB16BE806C02}" dt="2024-12-05T12:31:30.033" v="1465" actId="478"/>
          <ac:spMkLst>
            <pc:docMk/>
            <pc:sldMk cId="1888377853" sldId="256"/>
            <ac:spMk id="9" creationId="{CF0B5F2F-2A7F-D2E2-83A8-A9859EBA344B}"/>
          </ac:spMkLst>
        </pc:spChg>
        <pc:spChg chg="add mod ord">
          <ac:chgData name="Daniel Hershcovich" userId="1b3d3cd0-fb94-4433-8a3c-38cce311c1da" providerId="ADAL" clId="{B1D58225-42B1-4AAC-8C89-CB16BE806C02}" dt="2024-12-05T12:31:39.152" v="1489" actId="20577"/>
          <ac:spMkLst>
            <pc:docMk/>
            <pc:sldMk cId="1888377853" sldId="256"/>
            <ac:spMk id="11" creationId="{CB8A384F-A14E-51DA-4590-16CF41C16B4C}"/>
          </ac:spMkLst>
        </pc:spChg>
        <pc:spChg chg="add del mod ord">
          <ac:chgData name="Daniel Hershcovich" userId="1b3d3cd0-fb94-4433-8a3c-38cce311c1da" providerId="ADAL" clId="{B1D58225-42B1-4AAC-8C89-CB16BE806C02}" dt="2024-12-05T12:31:43.227" v="1490" actId="478"/>
          <ac:spMkLst>
            <pc:docMk/>
            <pc:sldMk cId="1888377853" sldId="256"/>
            <ac:spMk id="12" creationId="{624DF656-1C57-E924-5376-272C6896D99B}"/>
          </ac:spMkLst>
        </pc:spChg>
        <pc:spChg chg="del">
          <ac:chgData name="Daniel Hershcovich" userId="1b3d3cd0-fb94-4433-8a3c-38cce311c1da" providerId="ADAL" clId="{B1D58225-42B1-4AAC-8C89-CB16BE806C02}" dt="2024-12-05T12:16:17.371" v="985" actId="478"/>
          <ac:spMkLst>
            <pc:docMk/>
            <pc:sldMk cId="1888377853" sldId="256"/>
            <ac:spMk id="70" creationId="{1A4397DD-19A3-495F-91E8-99E9DCE3D3AE}"/>
          </ac:spMkLst>
        </pc:spChg>
        <pc:spChg chg="del mod">
          <ac:chgData name="Daniel Hershcovich" userId="1b3d3cd0-fb94-4433-8a3c-38cce311c1da" providerId="ADAL" clId="{B1D58225-42B1-4AAC-8C89-CB16BE806C02}" dt="2024-12-05T12:31:54.194" v="1492" actId="478"/>
          <ac:spMkLst>
            <pc:docMk/>
            <pc:sldMk cId="1888377853" sldId="256"/>
            <ac:spMk id="71" creationId="{E82A8A2E-1225-496D-962C-E02CF5877246}"/>
          </ac:spMkLst>
        </pc:spChg>
        <pc:grpChg chg="mod">
          <ac:chgData name="Daniel Hershcovich" userId="1b3d3cd0-fb94-4433-8a3c-38cce311c1da" providerId="ADAL" clId="{B1D58225-42B1-4AAC-8C89-CB16BE806C02}" dt="2024-12-05T12:32:02.403" v="1494" actId="1076"/>
          <ac:grpSpMkLst>
            <pc:docMk/>
            <pc:sldMk cId="1888377853" sldId="256"/>
            <ac:grpSpMk id="64" creationId="{86CAB36C-C219-485F-92D3-9BE1470B83A5}"/>
          </ac:grpSpMkLst>
        </pc:grpChg>
        <pc:grpChg chg="mod">
          <ac:chgData name="Daniel Hershcovich" userId="1b3d3cd0-fb94-4433-8a3c-38cce311c1da" providerId="ADAL" clId="{B1D58225-42B1-4AAC-8C89-CB16BE806C02}" dt="2024-12-05T12:16:42.075" v="1024" actId="1036"/>
          <ac:grpSpMkLst>
            <pc:docMk/>
            <pc:sldMk cId="1888377853" sldId="256"/>
            <ac:grpSpMk id="68" creationId="{E4DF16A4-CC8F-4BB1-BF86-79EB5490A996}"/>
          </ac:grpSpMkLst>
        </pc:grpChg>
        <pc:picChg chg="mod">
          <ac:chgData name="Daniel Hershcovich" userId="1b3d3cd0-fb94-4433-8a3c-38cce311c1da" providerId="ADAL" clId="{B1D58225-42B1-4AAC-8C89-CB16BE806C02}" dt="2024-12-05T12:32:12.463" v="1496" actId="1076"/>
          <ac:picMkLst>
            <pc:docMk/>
            <pc:sldMk cId="1888377853" sldId="256"/>
            <ac:picMk id="14" creationId="{2475DEED-5734-47C5-A0FF-74C3426654DA}"/>
          </ac:picMkLst>
        </pc:picChg>
      </pc:sldChg>
      <pc:sldChg chg="addSp delSp modSp add mod chgLayout">
        <pc:chgData name="Daniel Hershcovich" userId="1b3d3cd0-fb94-4433-8a3c-38cce311c1da" providerId="ADAL" clId="{B1D58225-42B1-4AAC-8C89-CB16BE806C02}" dt="2024-12-05T12:32:27.645" v="1516" actId="478"/>
        <pc:sldMkLst>
          <pc:docMk/>
          <pc:sldMk cId="1294663623" sldId="257"/>
        </pc:sldMkLst>
        <pc:spChg chg="mod ord">
          <ac:chgData name="Daniel Hershcovich" userId="1b3d3cd0-fb94-4433-8a3c-38cce311c1da" providerId="ADAL" clId="{B1D58225-42B1-4AAC-8C89-CB16BE806C02}" dt="2024-12-05T12:32:21.465" v="1497" actId="700"/>
          <ac:spMkLst>
            <pc:docMk/>
            <pc:sldMk cId="1294663623" sldId="257"/>
            <ac:spMk id="2" creationId="{09D99007-A5E1-1F3A-46F7-3D1298F13CB7}"/>
          </ac:spMkLst>
        </pc:spChg>
        <pc:spChg chg="mod ord">
          <ac:chgData name="Daniel Hershcovich" userId="1b3d3cd0-fb94-4433-8a3c-38cce311c1da" providerId="ADAL" clId="{B1D58225-42B1-4AAC-8C89-CB16BE806C02}" dt="2024-12-05T12:32:21.465" v="1497" actId="700"/>
          <ac:spMkLst>
            <pc:docMk/>
            <pc:sldMk cId="1294663623" sldId="257"/>
            <ac:spMk id="3" creationId="{E3B5A0D1-035F-7EEB-974B-265484CA7907}"/>
          </ac:spMkLst>
        </pc:spChg>
        <pc:spChg chg="del">
          <ac:chgData name="Daniel Hershcovich" userId="1b3d3cd0-fb94-4433-8a3c-38cce311c1da" providerId="ADAL" clId="{B1D58225-42B1-4AAC-8C89-CB16BE806C02}" dt="2024-12-05T12:16:48.282" v="1025" actId="478"/>
          <ac:spMkLst>
            <pc:docMk/>
            <pc:sldMk cId="1294663623" sldId="257"/>
            <ac:spMk id="4" creationId="{72714DAC-926D-4EBB-8761-E983383D49D0}"/>
          </ac:spMkLst>
        </pc:spChg>
        <pc:spChg chg="add mod ord">
          <ac:chgData name="Daniel Hershcovich" userId="1b3d3cd0-fb94-4433-8a3c-38cce311c1da" providerId="ADAL" clId="{B1D58225-42B1-4AAC-8C89-CB16BE806C02}" dt="2024-12-05T12:32:25.004" v="1515" actId="20577"/>
          <ac:spMkLst>
            <pc:docMk/>
            <pc:sldMk cId="1294663623" sldId="257"/>
            <ac:spMk id="5" creationId="{08347285-B50B-05B6-A487-756333C7BCCE}"/>
          </ac:spMkLst>
        </pc:spChg>
        <pc:spChg chg="add del mod ord">
          <ac:chgData name="Daniel Hershcovich" userId="1b3d3cd0-fb94-4433-8a3c-38cce311c1da" providerId="ADAL" clId="{B1D58225-42B1-4AAC-8C89-CB16BE806C02}" dt="2024-12-05T12:32:27.645" v="1516" actId="478"/>
          <ac:spMkLst>
            <pc:docMk/>
            <pc:sldMk cId="1294663623" sldId="257"/>
            <ac:spMk id="6" creationId="{975A94AC-5FF3-9225-73B8-0D277D90A4B1}"/>
          </ac:spMkLst>
        </pc:spChg>
        <pc:spChg chg="mod">
          <ac:chgData name="Daniel Hershcovich" userId="1b3d3cd0-fb94-4433-8a3c-38cce311c1da" providerId="ADAL" clId="{B1D58225-42B1-4AAC-8C89-CB16BE806C02}" dt="2024-12-05T12:29:49.679" v="1405" actId="20577"/>
          <ac:spMkLst>
            <pc:docMk/>
            <pc:sldMk cId="1294663623" sldId="257"/>
            <ac:spMk id="7" creationId="{C1F9C32F-3B73-42D3-B409-E3CC42D7DF33}"/>
          </ac:spMkLst>
        </pc:spChg>
      </pc:sldChg>
      <pc:sldChg chg="addSp delSp modSp add mod chgLayout modNotesTx">
        <pc:chgData name="Daniel Hershcovich" userId="1b3d3cd0-fb94-4433-8a3c-38cce311c1da" providerId="ADAL" clId="{B1D58225-42B1-4AAC-8C89-CB16BE806C02}" dt="2024-12-05T12:34:10.725" v="1537"/>
        <pc:sldMkLst>
          <pc:docMk/>
          <pc:sldMk cId="1964433723" sldId="258"/>
        </pc:sldMkLst>
        <pc:spChg chg="mod ord">
          <ac:chgData name="Daniel Hershcovich" userId="1b3d3cd0-fb94-4433-8a3c-38cce311c1da" providerId="ADAL" clId="{B1D58225-42B1-4AAC-8C89-CB16BE806C02}" dt="2024-12-05T12:33:02.459" v="1517" actId="700"/>
          <ac:spMkLst>
            <pc:docMk/>
            <pc:sldMk cId="1964433723" sldId="258"/>
            <ac:spMk id="2" creationId="{F41D62B4-EBAC-5D96-0DCB-53038B266DE5}"/>
          </ac:spMkLst>
        </pc:spChg>
        <pc:spChg chg="mod ord">
          <ac:chgData name="Daniel Hershcovich" userId="1b3d3cd0-fb94-4433-8a3c-38cce311c1da" providerId="ADAL" clId="{B1D58225-42B1-4AAC-8C89-CB16BE806C02}" dt="2024-12-05T12:33:02.459" v="1517" actId="700"/>
          <ac:spMkLst>
            <pc:docMk/>
            <pc:sldMk cId="1964433723" sldId="258"/>
            <ac:spMk id="3" creationId="{2FE2D602-8A5A-055F-28AD-82269D7096C2}"/>
          </ac:spMkLst>
        </pc:spChg>
        <pc:spChg chg="del">
          <ac:chgData name="Daniel Hershcovich" userId="1b3d3cd0-fb94-4433-8a3c-38cce311c1da" providerId="ADAL" clId="{B1D58225-42B1-4AAC-8C89-CB16BE806C02}" dt="2024-12-05T12:33:12.536" v="1530" actId="478"/>
          <ac:spMkLst>
            <pc:docMk/>
            <pc:sldMk cId="1964433723" sldId="258"/>
            <ac:spMk id="4" creationId="{4766DFC3-2FCB-46F3-BAF5-FA4AF441A57B}"/>
          </ac:spMkLst>
        </pc:spChg>
        <pc:spChg chg="add mod ord">
          <ac:chgData name="Daniel Hershcovich" userId="1b3d3cd0-fb94-4433-8a3c-38cce311c1da" providerId="ADAL" clId="{B1D58225-42B1-4AAC-8C89-CB16BE806C02}" dt="2024-12-05T12:33:05.076" v="1526" actId="20577"/>
          <ac:spMkLst>
            <pc:docMk/>
            <pc:sldMk cId="1964433723" sldId="258"/>
            <ac:spMk id="5" creationId="{2249D1B2-0BCA-1B75-A1A6-FF72228B6F38}"/>
          </ac:spMkLst>
        </pc:spChg>
        <pc:spChg chg="add del mod ord">
          <ac:chgData name="Daniel Hershcovich" userId="1b3d3cd0-fb94-4433-8a3c-38cce311c1da" providerId="ADAL" clId="{B1D58225-42B1-4AAC-8C89-CB16BE806C02}" dt="2024-12-05T12:33:09.300" v="1529" actId="478"/>
          <ac:spMkLst>
            <pc:docMk/>
            <pc:sldMk cId="1964433723" sldId="258"/>
            <ac:spMk id="7" creationId="{2486AB31-16FD-C0CD-A0B4-7976F41499EC}"/>
          </ac:spMkLst>
        </pc:spChg>
        <pc:spChg chg="add mod">
          <ac:chgData name="Daniel Hershcovich" userId="1b3d3cd0-fb94-4433-8a3c-38cce311c1da" providerId="ADAL" clId="{B1D58225-42B1-4AAC-8C89-CB16BE806C02}" dt="2024-12-05T12:33:07.084" v="1528"/>
          <ac:spMkLst>
            <pc:docMk/>
            <pc:sldMk cId="1964433723" sldId="258"/>
            <ac:spMk id="8" creationId="{EF614C66-D527-3861-BE2B-44B3980CCD14}"/>
          </ac:spMkLst>
        </pc:spChg>
        <pc:spChg chg="del mod">
          <ac:chgData name="Daniel Hershcovich" userId="1b3d3cd0-fb94-4433-8a3c-38cce311c1da" providerId="ADAL" clId="{B1D58225-42B1-4AAC-8C89-CB16BE806C02}" dt="2024-12-05T12:34:09.144" v="1536" actId="478"/>
          <ac:spMkLst>
            <pc:docMk/>
            <pc:sldMk cId="1964433723" sldId="258"/>
            <ac:spMk id="10" creationId="{BF53C5F8-7D3E-4214-8E55-7731C6D3B947}"/>
          </ac:spMkLst>
        </pc:spChg>
        <pc:picChg chg="mod modCrop">
          <ac:chgData name="Daniel Hershcovich" userId="1b3d3cd0-fb94-4433-8a3c-38cce311c1da" providerId="ADAL" clId="{B1D58225-42B1-4AAC-8C89-CB16BE806C02}" dt="2024-12-05T12:34:04.323" v="1534" actId="14100"/>
          <ac:picMkLst>
            <pc:docMk/>
            <pc:sldMk cId="1964433723" sldId="258"/>
            <ac:picMk id="6" creationId="{F878B854-3D91-4FBF-9683-4FF90A22E82E}"/>
          </ac:picMkLst>
        </pc:picChg>
        <pc:picChg chg="del">
          <ac:chgData name="Daniel Hershcovich" userId="1b3d3cd0-fb94-4433-8a3c-38cce311c1da" providerId="ADAL" clId="{B1D58225-42B1-4AAC-8C89-CB16BE806C02}" dt="2024-12-05T12:33:47.785" v="1533" actId="478"/>
          <ac:picMkLst>
            <pc:docMk/>
            <pc:sldMk cId="1964433723" sldId="258"/>
            <ac:picMk id="12" creationId="{0BB5EBC4-82C7-4DCE-A49F-A04F77B36F11}"/>
          </ac:picMkLst>
        </pc:picChg>
      </pc:sldChg>
      <pc:sldChg chg="addSp delSp modSp add mod chgLayout modNotesTx">
        <pc:chgData name="Daniel Hershcovich" userId="1b3d3cd0-fb94-4433-8a3c-38cce311c1da" providerId="ADAL" clId="{B1D58225-42B1-4AAC-8C89-CB16BE806C02}" dt="2024-12-05T12:35:30.972" v="1577" actId="1076"/>
        <pc:sldMkLst>
          <pc:docMk/>
          <pc:sldMk cId="4285388503" sldId="259"/>
        </pc:sldMkLst>
        <pc:spChg chg="mod ord">
          <ac:chgData name="Daniel Hershcovich" userId="1b3d3cd0-fb94-4433-8a3c-38cce311c1da" providerId="ADAL" clId="{B1D58225-42B1-4AAC-8C89-CB16BE806C02}" dt="2024-12-05T12:34:29.713" v="1539" actId="700"/>
          <ac:spMkLst>
            <pc:docMk/>
            <pc:sldMk cId="4285388503" sldId="259"/>
            <ac:spMk id="2" creationId="{6166CBFE-7E85-9489-8F64-AEA8714C5AEC}"/>
          </ac:spMkLst>
        </pc:spChg>
        <pc:spChg chg="mod ord">
          <ac:chgData name="Daniel Hershcovich" userId="1b3d3cd0-fb94-4433-8a3c-38cce311c1da" providerId="ADAL" clId="{B1D58225-42B1-4AAC-8C89-CB16BE806C02}" dt="2024-12-05T12:34:29.713" v="1539" actId="700"/>
          <ac:spMkLst>
            <pc:docMk/>
            <pc:sldMk cId="4285388503" sldId="259"/>
            <ac:spMk id="3" creationId="{5F6E3ED9-B2FC-1FC4-008F-070C4F69085F}"/>
          </ac:spMkLst>
        </pc:spChg>
        <pc:spChg chg="del mod">
          <ac:chgData name="Daniel Hershcovich" userId="1b3d3cd0-fb94-4433-8a3c-38cce311c1da" providerId="ADAL" clId="{B1D58225-42B1-4AAC-8C89-CB16BE806C02}" dt="2024-12-05T12:34:27.576" v="1538" actId="478"/>
          <ac:spMkLst>
            <pc:docMk/>
            <pc:sldMk cId="4285388503" sldId="259"/>
            <ac:spMk id="4" creationId="{027715C5-C0BF-49D5-9940-AFA6FE3AA28E}"/>
          </ac:spMkLst>
        </pc:spChg>
        <pc:spChg chg="add del mod ord">
          <ac:chgData name="Daniel Hershcovich" userId="1b3d3cd0-fb94-4433-8a3c-38cce311c1da" providerId="ADAL" clId="{B1D58225-42B1-4AAC-8C89-CB16BE806C02}" dt="2024-12-05T12:34:41.637" v="1559" actId="20577"/>
          <ac:spMkLst>
            <pc:docMk/>
            <pc:sldMk cId="4285388503" sldId="259"/>
            <ac:spMk id="5" creationId="{3F81F75A-9C8C-35BF-58D0-67625009E7C2}"/>
          </ac:spMkLst>
        </pc:spChg>
        <pc:spChg chg="add del mod ord">
          <ac:chgData name="Daniel Hershcovich" userId="1b3d3cd0-fb94-4433-8a3c-38cce311c1da" providerId="ADAL" clId="{B1D58225-42B1-4AAC-8C89-CB16BE806C02}" dt="2024-12-05T12:34:53.889" v="1562" actId="478"/>
          <ac:spMkLst>
            <pc:docMk/>
            <pc:sldMk cId="4285388503" sldId="259"/>
            <ac:spMk id="8" creationId="{2CC505D4-D737-1957-7190-5113028F2FA0}"/>
          </ac:spMkLst>
        </pc:spChg>
        <pc:spChg chg="mod">
          <ac:chgData name="Daniel Hershcovich" userId="1b3d3cd0-fb94-4433-8a3c-38cce311c1da" providerId="ADAL" clId="{B1D58225-42B1-4AAC-8C89-CB16BE806C02}" dt="2024-12-05T12:35:30.972" v="1577" actId="1076"/>
          <ac:spMkLst>
            <pc:docMk/>
            <pc:sldMk cId="4285388503" sldId="259"/>
            <ac:spMk id="10" creationId="{74726C23-EDAD-4A9D-B148-701023AAA994}"/>
          </ac:spMkLst>
        </pc:spChg>
        <pc:spChg chg="mod">
          <ac:chgData name="Daniel Hershcovich" userId="1b3d3cd0-fb94-4433-8a3c-38cce311c1da" providerId="ADAL" clId="{B1D58225-42B1-4AAC-8C89-CB16BE806C02}" dt="2024-12-05T12:35:30.972" v="1577" actId="1076"/>
          <ac:spMkLst>
            <pc:docMk/>
            <pc:sldMk cId="4285388503" sldId="259"/>
            <ac:spMk id="11" creationId="{DBC3185D-7C2B-476F-9782-FD125E771612}"/>
          </ac:spMkLst>
        </pc:spChg>
        <pc:spChg chg="mod">
          <ac:chgData name="Daniel Hershcovich" userId="1b3d3cd0-fb94-4433-8a3c-38cce311c1da" providerId="ADAL" clId="{B1D58225-42B1-4AAC-8C89-CB16BE806C02}" dt="2024-12-05T12:35:30.972" v="1577" actId="1076"/>
          <ac:spMkLst>
            <pc:docMk/>
            <pc:sldMk cId="4285388503" sldId="259"/>
            <ac:spMk id="12" creationId="{3C82A273-8D08-441F-9693-1F52BF59EF26}"/>
          </ac:spMkLst>
        </pc:spChg>
        <pc:spChg chg="add mod">
          <ac:chgData name="Daniel Hershcovich" userId="1b3d3cd0-fb94-4433-8a3c-38cce311c1da" providerId="ADAL" clId="{B1D58225-42B1-4AAC-8C89-CB16BE806C02}" dt="2024-12-05T12:34:31.692" v="1541"/>
          <ac:spMkLst>
            <pc:docMk/>
            <pc:sldMk cId="4285388503" sldId="259"/>
            <ac:spMk id="13" creationId="{FF8316C5-4DC0-982C-8290-87EB8BA5472A}"/>
          </ac:spMkLst>
        </pc:spChg>
        <pc:spChg chg="del mod">
          <ac:chgData name="Daniel Hershcovich" userId="1b3d3cd0-fb94-4433-8a3c-38cce311c1da" providerId="ADAL" clId="{B1D58225-42B1-4AAC-8C89-CB16BE806C02}" dt="2024-12-05T12:35:17.657" v="1574"/>
          <ac:spMkLst>
            <pc:docMk/>
            <pc:sldMk cId="4285388503" sldId="259"/>
            <ac:spMk id="14" creationId="{69AE8CC3-86A1-492E-9A9F-0C78CAFD5945}"/>
          </ac:spMkLst>
        </pc:spChg>
        <pc:spChg chg="del mod">
          <ac:chgData name="Daniel Hershcovich" userId="1b3d3cd0-fb94-4433-8a3c-38cce311c1da" providerId="ADAL" clId="{B1D58225-42B1-4AAC-8C89-CB16BE806C02}" dt="2024-12-05T12:35:17.657" v="1576"/>
          <ac:spMkLst>
            <pc:docMk/>
            <pc:sldMk cId="4285388503" sldId="259"/>
            <ac:spMk id="15" creationId="{A0EC5F28-9222-468A-8E52-B4C7A8ED5729}"/>
          </ac:spMkLst>
        </pc:spChg>
        <pc:spChg chg="del mod">
          <ac:chgData name="Daniel Hershcovich" userId="1b3d3cd0-fb94-4433-8a3c-38cce311c1da" providerId="ADAL" clId="{B1D58225-42B1-4AAC-8C89-CB16BE806C02}" dt="2024-12-05T12:35:17.657" v="1572" actId="478"/>
          <ac:spMkLst>
            <pc:docMk/>
            <pc:sldMk cId="4285388503" sldId="259"/>
            <ac:spMk id="16" creationId="{65E854B9-444F-42EE-BE2D-476DE45769B1}"/>
          </ac:spMkLst>
        </pc:spChg>
        <pc:picChg chg="add del mod">
          <ac:chgData name="Daniel Hershcovich" userId="1b3d3cd0-fb94-4433-8a3c-38cce311c1da" providerId="ADAL" clId="{B1D58225-42B1-4AAC-8C89-CB16BE806C02}" dt="2024-12-05T12:35:30.972" v="1577" actId="1076"/>
          <ac:picMkLst>
            <pc:docMk/>
            <pc:sldMk cId="4285388503" sldId="259"/>
            <ac:picMk id="6" creationId="{9BC31E88-4C3A-4153-8153-91090B580EE3}"/>
          </ac:picMkLst>
        </pc:picChg>
        <pc:picChg chg="mod">
          <ac:chgData name="Daniel Hershcovich" userId="1b3d3cd0-fb94-4433-8a3c-38cce311c1da" providerId="ADAL" clId="{B1D58225-42B1-4AAC-8C89-CB16BE806C02}" dt="2024-12-05T12:35:30.972" v="1577" actId="1076"/>
          <ac:picMkLst>
            <pc:docMk/>
            <pc:sldMk cId="4285388503" sldId="259"/>
            <ac:picMk id="7" creationId="{10BA7F46-020B-420B-A9D0-75F6974A58EB}"/>
          </ac:picMkLst>
        </pc:picChg>
        <pc:picChg chg="mod">
          <ac:chgData name="Daniel Hershcovich" userId="1b3d3cd0-fb94-4433-8a3c-38cce311c1da" providerId="ADAL" clId="{B1D58225-42B1-4AAC-8C89-CB16BE806C02}" dt="2024-12-05T12:35:30.972" v="1577" actId="1076"/>
          <ac:picMkLst>
            <pc:docMk/>
            <pc:sldMk cId="4285388503" sldId="259"/>
            <ac:picMk id="9" creationId="{748D6CDE-D815-4D21-8E4F-7EA6057CB6E7}"/>
          </ac:picMkLst>
        </pc:picChg>
      </pc:sldChg>
      <pc:sldChg chg="add">
        <pc:chgData name="Daniel Hershcovich" userId="1b3d3cd0-fb94-4433-8a3c-38cce311c1da" providerId="ADAL" clId="{B1D58225-42B1-4AAC-8C89-CB16BE806C02}" dt="2024-12-05T10:10:00.792" v="45"/>
        <pc:sldMkLst>
          <pc:docMk/>
          <pc:sldMk cId="855977174" sldId="262"/>
        </pc:sldMkLst>
      </pc:sldChg>
      <pc:sldChg chg="add">
        <pc:chgData name="Daniel Hershcovich" userId="1b3d3cd0-fb94-4433-8a3c-38cce311c1da" providerId="ADAL" clId="{B1D58225-42B1-4AAC-8C89-CB16BE806C02}" dt="2024-12-05T10:10:00.792" v="45"/>
        <pc:sldMkLst>
          <pc:docMk/>
          <pc:sldMk cId="3312791093" sldId="263"/>
        </pc:sldMkLst>
      </pc:sldChg>
      <pc:sldChg chg="modSp add mod">
        <pc:chgData name="Daniel Hershcovich" userId="1b3d3cd0-fb94-4433-8a3c-38cce311c1da" providerId="ADAL" clId="{B1D58225-42B1-4AAC-8C89-CB16BE806C02}" dt="2024-12-05T10:46:35.205" v="613" actId="20577"/>
        <pc:sldMkLst>
          <pc:docMk/>
          <pc:sldMk cId="4156972147" sldId="264"/>
        </pc:sldMkLst>
        <pc:spChg chg="mod">
          <ac:chgData name="Daniel Hershcovich" userId="1b3d3cd0-fb94-4433-8a3c-38cce311c1da" providerId="ADAL" clId="{B1D58225-42B1-4AAC-8C89-CB16BE806C02}" dt="2024-12-05T10:46:29.262" v="612" actId="27636"/>
          <ac:spMkLst>
            <pc:docMk/>
            <pc:sldMk cId="4156972147" sldId="264"/>
            <ac:spMk id="2" creationId="{A6DEBC83-4EF1-600A-2106-1C61943B49A6}"/>
          </ac:spMkLst>
        </pc:spChg>
        <pc:spChg chg="mod">
          <ac:chgData name="Daniel Hershcovich" userId="1b3d3cd0-fb94-4433-8a3c-38cce311c1da" providerId="ADAL" clId="{B1D58225-42B1-4AAC-8C89-CB16BE806C02}" dt="2024-12-05T10:46:35.205" v="613" actId="20577"/>
          <ac:spMkLst>
            <pc:docMk/>
            <pc:sldMk cId="4156972147" sldId="264"/>
            <ac:spMk id="3" creationId="{DEFD087C-935F-5310-36D2-F12B6523869E}"/>
          </ac:spMkLst>
        </pc:spChg>
      </pc:sldChg>
      <pc:sldChg chg="addSp delSp modSp add mod">
        <pc:chgData name="Daniel Hershcovich" userId="1b3d3cd0-fb94-4433-8a3c-38cce311c1da" providerId="ADAL" clId="{B1D58225-42B1-4AAC-8C89-CB16BE806C02}" dt="2024-12-05T12:28:10.572" v="1363" actId="115"/>
        <pc:sldMkLst>
          <pc:docMk/>
          <pc:sldMk cId="3010854267" sldId="265"/>
        </pc:sldMkLst>
        <pc:spChg chg="add mod">
          <ac:chgData name="Daniel Hershcovich" userId="1b3d3cd0-fb94-4433-8a3c-38cce311c1da" providerId="ADAL" clId="{B1D58225-42B1-4AAC-8C89-CB16BE806C02}" dt="2024-12-05T12:28:10.572" v="1363" actId="115"/>
          <ac:spMkLst>
            <pc:docMk/>
            <pc:sldMk cId="3010854267" sldId="265"/>
            <ac:spMk id="7" creationId="{8BE5602B-A2F9-0449-4852-2EB121D488F6}"/>
          </ac:spMkLst>
        </pc:spChg>
        <pc:spChg chg="mod">
          <ac:chgData name="Daniel Hershcovich" userId="1b3d3cd0-fb94-4433-8a3c-38cce311c1da" providerId="ADAL" clId="{B1D58225-42B1-4AAC-8C89-CB16BE806C02}" dt="2024-12-05T12:28:02.004" v="1362" actId="6549"/>
          <ac:spMkLst>
            <pc:docMk/>
            <pc:sldMk cId="3010854267" sldId="265"/>
            <ac:spMk id="20" creationId="{B2B1A14F-D573-AAB1-4C2F-E0FC9121CEBB}"/>
          </ac:spMkLst>
        </pc:spChg>
        <pc:picChg chg="del">
          <ac:chgData name="Daniel Hershcovich" userId="1b3d3cd0-fb94-4433-8a3c-38cce311c1da" providerId="ADAL" clId="{B1D58225-42B1-4AAC-8C89-CB16BE806C02}" dt="2024-12-05T11:00:22.907" v="837" actId="478"/>
          <ac:picMkLst>
            <pc:docMk/>
            <pc:sldMk cId="3010854267" sldId="265"/>
            <ac:picMk id="31" creationId="{356335CD-7285-120F-D35B-8754A3144385}"/>
          </ac:picMkLst>
        </pc:picChg>
      </pc:sldChg>
      <pc:sldChg chg="delSp modSp add del mod">
        <pc:chgData name="Daniel Hershcovich" userId="1b3d3cd0-fb94-4433-8a3c-38cce311c1da" providerId="ADAL" clId="{B1D58225-42B1-4AAC-8C89-CB16BE806C02}" dt="2024-12-05T10:39:50.598" v="524" actId="47"/>
        <pc:sldMkLst>
          <pc:docMk/>
          <pc:sldMk cId="0" sldId="281"/>
        </pc:sldMkLst>
        <pc:spChg chg="del mod">
          <ac:chgData name="Daniel Hershcovich" userId="1b3d3cd0-fb94-4433-8a3c-38cce311c1da" providerId="ADAL" clId="{B1D58225-42B1-4AAC-8C89-CB16BE806C02}" dt="2024-12-05T10:22:24.406" v="342" actId="478"/>
          <ac:spMkLst>
            <pc:docMk/>
            <pc:sldMk cId="0" sldId="281"/>
            <ac:spMk id="3" creationId="{CD8F38E4-8077-3C22-47D0-294C8F3F71C1}"/>
          </ac:spMkLst>
        </pc:spChg>
      </pc:sldChg>
      <pc:sldChg chg="addSp delSp modSp mod">
        <pc:chgData name="Daniel Hershcovich" userId="1b3d3cd0-fb94-4433-8a3c-38cce311c1da" providerId="ADAL" clId="{B1D58225-42B1-4AAC-8C89-CB16BE806C02}" dt="2024-12-05T10:16:41.097" v="307" actId="403"/>
        <pc:sldMkLst>
          <pc:docMk/>
          <pc:sldMk cId="2609762764" sldId="441"/>
        </pc:sldMkLst>
        <pc:spChg chg="add del">
          <ac:chgData name="Daniel Hershcovich" userId="1b3d3cd0-fb94-4433-8a3c-38cce311c1da" providerId="ADAL" clId="{B1D58225-42B1-4AAC-8C89-CB16BE806C02}" dt="2024-12-03T10:54:47.584" v="24" actId="22"/>
          <ac:spMkLst>
            <pc:docMk/>
            <pc:sldMk cId="2609762764" sldId="441"/>
            <ac:spMk id="3" creationId="{857E297C-374D-DBBC-5860-BEEBFF0F9BB0}"/>
          </ac:spMkLst>
        </pc:spChg>
        <pc:spChg chg="mod">
          <ac:chgData name="Daniel Hershcovich" userId="1b3d3cd0-fb94-4433-8a3c-38cce311c1da" providerId="ADAL" clId="{B1D58225-42B1-4AAC-8C89-CB16BE806C02}" dt="2024-12-05T10:16:31.326" v="303" actId="6549"/>
          <ac:spMkLst>
            <pc:docMk/>
            <pc:sldMk cId="2609762764" sldId="441"/>
            <ac:spMk id="16" creationId="{55F9F9FB-61AF-8548-83E5-79EB62A8C86B}"/>
          </ac:spMkLst>
        </pc:spChg>
        <pc:spChg chg="mod">
          <ac:chgData name="Daniel Hershcovich" userId="1b3d3cd0-fb94-4433-8a3c-38cce311c1da" providerId="ADAL" clId="{B1D58225-42B1-4AAC-8C89-CB16BE806C02}" dt="2024-12-03T10:52:32.626" v="22" actId="6549"/>
          <ac:spMkLst>
            <pc:docMk/>
            <pc:sldMk cId="2609762764" sldId="441"/>
            <ac:spMk id="17" creationId="{D2D5F85F-0777-314B-A8CB-A12F7D46B70E}"/>
          </ac:spMkLst>
        </pc:spChg>
        <pc:spChg chg="mod">
          <ac:chgData name="Daniel Hershcovich" userId="1b3d3cd0-fb94-4433-8a3c-38cce311c1da" providerId="ADAL" clId="{B1D58225-42B1-4AAC-8C89-CB16BE806C02}" dt="2024-12-05T10:16:41.097" v="307" actId="403"/>
          <ac:spMkLst>
            <pc:docMk/>
            <pc:sldMk cId="2609762764" sldId="441"/>
            <ac:spMk id="18" creationId="{1218C83D-C112-3B45-B0BC-99E9475815DB}"/>
          </ac:spMkLst>
        </pc:spChg>
      </pc:sldChg>
      <pc:sldChg chg="modSp mod ord">
        <pc:chgData name="Daniel Hershcovich" userId="1b3d3cd0-fb94-4433-8a3c-38cce311c1da" providerId="ADAL" clId="{B1D58225-42B1-4AAC-8C89-CB16BE806C02}" dt="2024-12-05T10:55:24.977" v="751" actId="14100"/>
        <pc:sldMkLst>
          <pc:docMk/>
          <pc:sldMk cId="1741429798" sldId="450"/>
        </pc:sldMkLst>
        <pc:spChg chg="mod ord">
          <ac:chgData name="Daniel Hershcovich" userId="1b3d3cd0-fb94-4433-8a3c-38cce311c1da" providerId="ADAL" clId="{B1D58225-42B1-4AAC-8C89-CB16BE806C02}" dt="2024-12-05T10:55:24.977" v="751" actId="14100"/>
          <ac:spMkLst>
            <pc:docMk/>
            <pc:sldMk cId="1741429798" sldId="450"/>
            <ac:spMk id="5" creationId="{6780D2CB-CC0E-468B-64B5-3B59965DC043}"/>
          </ac:spMkLst>
        </pc:spChg>
        <pc:spChg chg="mod">
          <ac:chgData name="Daniel Hershcovich" userId="1b3d3cd0-fb94-4433-8a3c-38cce311c1da" providerId="ADAL" clId="{B1D58225-42B1-4AAC-8C89-CB16BE806C02}" dt="2024-12-05T10:23:47.649" v="346" actId="6549"/>
          <ac:spMkLst>
            <pc:docMk/>
            <pc:sldMk cId="1741429798" sldId="450"/>
            <ac:spMk id="12" creationId="{21BB8FA6-59E2-D754-15AB-FF1F47F5C1D1}"/>
          </ac:spMkLst>
        </pc:spChg>
      </pc:sldChg>
      <pc:sldChg chg="add del">
        <pc:chgData name="Daniel Hershcovich" userId="1b3d3cd0-fb94-4433-8a3c-38cce311c1da" providerId="ADAL" clId="{B1D58225-42B1-4AAC-8C89-CB16BE806C02}" dt="2024-12-03T10:56:05.711" v="29"/>
        <pc:sldMkLst>
          <pc:docMk/>
          <pc:sldMk cId="3195898759" sldId="452"/>
        </pc:sldMkLst>
      </pc:sldChg>
      <pc:sldChg chg="add del">
        <pc:chgData name="Daniel Hershcovich" userId="1b3d3cd0-fb94-4433-8a3c-38cce311c1da" providerId="ADAL" clId="{B1D58225-42B1-4AAC-8C89-CB16BE806C02}" dt="2024-12-05T10:17:19.436" v="328" actId="47"/>
        <pc:sldMkLst>
          <pc:docMk/>
          <pc:sldMk cId="553190193" sldId="456"/>
        </pc:sldMkLst>
      </pc:sldChg>
      <pc:sldChg chg="add">
        <pc:chgData name="Daniel Hershcovich" userId="1b3d3cd0-fb94-4433-8a3c-38cce311c1da" providerId="ADAL" clId="{B1D58225-42B1-4AAC-8C89-CB16BE806C02}" dt="2024-12-03T10:56:05.711" v="29"/>
        <pc:sldMkLst>
          <pc:docMk/>
          <pc:sldMk cId="3745413826" sldId="460"/>
        </pc:sldMkLst>
      </pc:sldChg>
      <pc:sldChg chg="add del">
        <pc:chgData name="Daniel Hershcovich" userId="1b3d3cd0-fb94-4433-8a3c-38cce311c1da" providerId="ADAL" clId="{B1D58225-42B1-4AAC-8C89-CB16BE806C02}" dt="2024-12-03T10:56:05.711" v="29"/>
        <pc:sldMkLst>
          <pc:docMk/>
          <pc:sldMk cId="2315604937" sldId="461"/>
        </pc:sldMkLst>
      </pc:sldChg>
      <pc:sldChg chg="add del">
        <pc:chgData name="Daniel Hershcovich" userId="1b3d3cd0-fb94-4433-8a3c-38cce311c1da" providerId="ADAL" clId="{B1D58225-42B1-4AAC-8C89-CB16BE806C02}" dt="2024-12-05T10:23:25.518" v="343" actId="47"/>
        <pc:sldMkLst>
          <pc:docMk/>
          <pc:sldMk cId="435722812" sldId="462"/>
        </pc:sldMkLst>
      </pc:sldChg>
      <pc:sldChg chg="add del">
        <pc:chgData name="Daniel Hershcovich" userId="1b3d3cd0-fb94-4433-8a3c-38cce311c1da" providerId="ADAL" clId="{B1D58225-42B1-4AAC-8C89-CB16BE806C02}" dt="2024-12-05T10:21:42.998" v="339" actId="2696"/>
        <pc:sldMkLst>
          <pc:docMk/>
          <pc:sldMk cId="1844814171" sldId="463"/>
        </pc:sldMkLst>
      </pc:sldChg>
      <pc:sldChg chg="add del">
        <pc:chgData name="Daniel Hershcovich" userId="1b3d3cd0-fb94-4433-8a3c-38cce311c1da" providerId="ADAL" clId="{B1D58225-42B1-4AAC-8C89-CB16BE806C02}" dt="2024-12-05T10:26:53.656" v="359" actId="2696"/>
        <pc:sldMkLst>
          <pc:docMk/>
          <pc:sldMk cId="2290695545" sldId="463"/>
        </pc:sldMkLst>
      </pc:sldChg>
      <pc:sldChg chg="modSp add">
        <pc:chgData name="Daniel Hershcovich" userId="1b3d3cd0-fb94-4433-8a3c-38cce311c1da" providerId="ADAL" clId="{B1D58225-42B1-4AAC-8C89-CB16BE806C02}" dt="2024-12-05T10:39:12.742" v="523" actId="20577"/>
        <pc:sldMkLst>
          <pc:docMk/>
          <pc:sldMk cId="2806155668" sldId="463"/>
        </pc:sldMkLst>
        <pc:graphicFrameChg chg="mod">
          <ac:chgData name="Daniel Hershcovich" userId="1b3d3cd0-fb94-4433-8a3c-38cce311c1da" providerId="ADAL" clId="{B1D58225-42B1-4AAC-8C89-CB16BE806C02}" dt="2024-12-05T10:39:12.742" v="523" actId="20577"/>
          <ac:graphicFrameMkLst>
            <pc:docMk/>
            <pc:sldMk cId="2806155668" sldId="463"/>
            <ac:graphicFrameMk id="8" creationId="{8B7B01AA-592F-F9A9-6B09-7B7F56703B79}"/>
          </ac:graphicFrameMkLst>
        </pc:graphicFrameChg>
      </pc:sldChg>
      <pc:sldChg chg="add del">
        <pc:chgData name="Daniel Hershcovich" userId="1b3d3cd0-fb94-4433-8a3c-38cce311c1da" providerId="ADAL" clId="{B1D58225-42B1-4AAC-8C89-CB16BE806C02}" dt="2024-12-03T10:56:05.711" v="29"/>
        <pc:sldMkLst>
          <pc:docMk/>
          <pc:sldMk cId="4043053875" sldId="464"/>
        </pc:sldMkLst>
      </pc:sldChg>
      <pc:sldChg chg="modSp add mod">
        <pc:chgData name="Daniel Hershcovich" userId="1b3d3cd0-fb94-4433-8a3c-38cce311c1da" providerId="ADAL" clId="{B1D58225-42B1-4AAC-8C89-CB16BE806C02}" dt="2024-12-05T10:25:46.497" v="358" actId="113"/>
        <pc:sldMkLst>
          <pc:docMk/>
          <pc:sldMk cId="3447234391" sldId="466"/>
        </pc:sldMkLst>
        <pc:spChg chg="mod">
          <ac:chgData name="Daniel Hershcovich" userId="1b3d3cd0-fb94-4433-8a3c-38cce311c1da" providerId="ADAL" clId="{B1D58225-42B1-4AAC-8C89-CB16BE806C02}" dt="2024-12-05T10:25:46.497" v="358" actId="113"/>
          <ac:spMkLst>
            <pc:docMk/>
            <pc:sldMk cId="3447234391" sldId="466"/>
            <ac:spMk id="3" creationId="{AB413366-382A-EB1E-5B78-EB3D4F0DED64}"/>
          </ac:spMkLst>
        </pc:spChg>
      </pc:sldChg>
      <pc:sldChg chg="add">
        <pc:chgData name="Daniel Hershcovich" userId="1b3d3cd0-fb94-4433-8a3c-38cce311c1da" providerId="ADAL" clId="{B1D58225-42B1-4AAC-8C89-CB16BE806C02}" dt="2024-12-03T10:56:05.711" v="29"/>
        <pc:sldMkLst>
          <pc:docMk/>
          <pc:sldMk cId="1230649482" sldId="468"/>
        </pc:sldMkLst>
      </pc:sldChg>
      <pc:sldChg chg="add del">
        <pc:chgData name="Daniel Hershcovich" userId="1b3d3cd0-fb94-4433-8a3c-38cce311c1da" providerId="ADAL" clId="{B1D58225-42B1-4AAC-8C89-CB16BE806C02}" dt="2024-12-03T10:56:05.711" v="29"/>
        <pc:sldMkLst>
          <pc:docMk/>
          <pc:sldMk cId="1554047207" sldId="469"/>
        </pc:sldMkLst>
      </pc:sldChg>
      <pc:sldChg chg="addSp delSp modSp add mod">
        <pc:chgData name="Daniel Hershcovich" userId="1b3d3cd0-fb94-4433-8a3c-38cce311c1da" providerId="ADAL" clId="{B1D58225-42B1-4AAC-8C89-CB16BE806C02}" dt="2024-12-05T10:19:06.160" v="335" actId="14100"/>
        <pc:sldMkLst>
          <pc:docMk/>
          <pc:sldMk cId="1801852332" sldId="470"/>
        </pc:sldMkLst>
        <pc:spChg chg="add del mod">
          <ac:chgData name="Daniel Hershcovich" userId="1b3d3cd0-fb94-4433-8a3c-38cce311c1da" providerId="ADAL" clId="{B1D58225-42B1-4AAC-8C89-CB16BE806C02}" dt="2024-12-05T10:18:58.030" v="332" actId="478"/>
          <ac:spMkLst>
            <pc:docMk/>
            <pc:sldMk cId="1801852332" sldId="470"/>
            <ac:spMk id="7" creationId="{FE70169A-ADE0-BC7D-734A-82B468E5E640}"/>
          </ac:spMkLst>
        </pc:spChg>
        <pc:picChg chg="del">
          <ac:chgData name="Daniel Hershcovich" userId="1b3d3cd0-fb94-4433-8a3c-38cce311c1da" providerId="ADAL" clId="{B1D58225-42B1-4AAC-8C89-CB16BE806C02}" dt="2024-12-05T10:18:45.346" v="329" actId="478"/>
          <ac:picMkLst>
            <pc:docMk/>
            <pc:sldMk cId="1801852332" sldId="470"/>
            <ac:picMk id="6" creationId="{91CED907-8C4A-CDD2-143C-92EF7F19B4E4}"/>
          </ac:picMkLst>
        </pc:picChg>
        <pc:picChg chg="add mod">
          <ac:chgData name="Daniel Hershcovich" userId="1b3d3cd0-fb94-4433-8a3c-38cce311c1da" providerId="ADAL" clId="{B1D58225-42B1-4AAC-8C89-CB16BE806C02}" dt="2024-12-05T10:19:06.160" v="335" actId="14100"/>
          <ac:picMkLst>
            <pc:docMk/>
            <pc:sldMk cId="1801852332" sldId="470"/>
            <ac:picMk id="1026" creationId="{F5CE449C-BD71-693C-EE62-33B616E830AF}"/>
          </ac:picMkLst>
        </pc:picChg>
      </pc:sldChg>
      <pc:sldChg chg="add del">
        <pc:chgData name="Daniel Hershcovich" userId="1b3d3cd0-fb94-4433-8a3c-38cce311c1da" providerId="ADAL" clId="{B1D58225-42B1-4AAC-8C89-CB16BE806C02}" dt="2024-12-05T10:21:40.955" v="338" actId="47"/>
        <pc:sldMkLst>
          <pc:docMk/>
          <pc:sldMk cId="3128113050" sldId="479"/>
        </pc:sldMkLst>
      </pc:sldChg>
      <pc:sldChg chg="add del">
        <pc:chgData name="Daniel Hershcovich" userId="1b3d3cd0-fb94-4433-8a3c-38cce311c1da" providerId="ADAL" clId="{B1D58225-42B1-4AAC-8C89-CB16BE806C02}" dt="2024-12-05T10:25:08.024" v="353" actId="47"/>
        <pc:sldMkLst>
          <pc:docMk/>
          <pc:sldMk cId="533490919" sldId="482"/>
        </pc:sldMkLst>
      </pc:sldChg>
      <pc:sldChg chg="add del">
        <pc:chgData name="Daniel Hershcovich" userId="1b3d3cd0-fb94-4433-8a3c-38cce311c1da" providerId="ADAL" clId="{B1D58225-42B1-4AAC-8C89-CB16BE806C02}" dt="2024-12-05T10:20:52.215" v="336" actId="47"/>
        <pc:sldMkLst>
          <pc:docMk/>
          <pc:sldMk cId="1932581393" sldId="496"/>
        </pc:sldMkLst>
      </pc:sldChg>
      <pc:sldChg chg="add del">
        <pc:chgData name="Daniel Hershcovich" userId="1b3d3cd0-fb94-4433-8a3c-38cce311c1da" providerId="ADAL" clId="{B1D58225-42B1-4AAC-8C89-CB16BE806C02}" dt="2024-12-05T10:20:52.981" v="337" actId="47"/>
        <pc:sldMkLst>
          <pc:docMk/>
          <pc:sldMk cId="1641986506" sldId="497"/>
        </pc:sldMkLst>
      </pc:sldChg>
      <pc:sldChg chg="add del">
        <pc:chgData name="Daniel Hershcovich" userId="1b3d3cd0-fb94-4433-8a3c-38cce311c1da" providerId="ADAL" clId="{B1D58225-42B1-4AAC-8C89-CB16BE806C02}" dt="2024-12-03T10:56:03.989" v="28" actId="47"/>
        <pc:sldMkLst>
          <pc:docMk/>
          <pc:sldMk cId="853014968" sldId="498"/>
        </pc:sldMkLst>
      </pc:sldChg>
      <pc:sldChg chg="add">
        <pc:chgData name="Daniel Hershcovich" userId="1b3d3cd0-fb94-4433-8a3c-38cce311c1da" providerId="ADAL" clId="{B1D58225-42B1-4AAC-8C89-CB16BE806C02}" dt="2024-12-03T10:57:44.291" v="30"/>
        <pc:sldMkLst>
          <pc:docMk/>
          <pc:sldMk cId="375608204" sldId="630"/>
        </pc:sldMkLst>
      </pc:sldChg>
      <pc:sldChg chg="add del">
        <pc:chgData name="Daniel Hershcovich" userId="1b3d3cd0-fb94-4433-8a3c-38cce311c1da" providerId="ADAL" clId="{B1D58225-42B1-4AAC-8C89-CB16BE806C02}" dt="2024-12-03T10:59:12.236" v="33" actId="47"/>
        <pc:sldMkLst>
          <pc:docMk/>
          <pc:sldMk cId="3490199838" sldId="636"/>
        </pc:sldMkLst>
      </pc:sldChg>
      <pc:sldChg chg="add del">
        <pc:chgData name="Daniel Hershcovich" userId="1b3d3cd0-fb94-4433-8a3c-38cce311c1da" providerId="ADAL" clId="{B1D58225-42B1-4AAC-8C89-CB16BE806C02}" dt="2024-12-05T12:42:20.740" v="1592" actId="2696"/>
        <pc:sldMkLst>
          <pc:docMk/>
          <pc:sldMk cId="448815553" sldId="637"/>
        </pc:sldMkLst>
      </pc:sldChg>
      <pc:sldChg chg="add">
        <pc:chgData name="Daniel Hershcovich" userId="1b3d3cd0-fb94-4433-8a3c-38cce311c1da" providerId="ADAL" clId="{B1D58225-42B1-4AAC-8C89-CB16BE806C02}" dt="2024-12-05T12:42:24.462" v="1593"/>
        <pc:sldMkLst>
          <pc:docMk/>
          <pc:sldMk cId="1719057119" sldId="637"/>
        </pc:sldMkLst>
      </pc:sldChg>
      <pc:sldChg chg="add del">
        <pc:chgData name="Daniel Hershcovich" userId="1b3d3cd0-fb94-4433-8a3c-38cce311c1da" providerId="ADAL" clId="{B1D58225-42B1-4AAC-8C89-CB16BE806C02}" dt="2024-12-05T12:42:20.740" v="1592" actId="2696"/>
        <pc:sldMkLst>
          <pc:docMk/>
          <pc:sldMk cId="1991930721" sldId="640"/>
        </pc:sldMkLst>
      </pc:sldChg>
      <pc:sldChg chg="add">
        <pc:chgData name="Daniel Hershcovich" userId="1b3d3cd0-fb94-4433-8a3c-38cce311c1da" providerId="ADAL" clId="{B1D58225-42B1-4AAC-8C89-CB16BE806C02}" dt="2024-12-05T12:42:24.462" v="1593"/>
        <pc:sldMkLst>
          <pc:docMk/>
          <pc:sldMk cId="2099431660" sldId="640"/>
        </pc:sldMkLst>
      </pc:sldChg>
      <pc:sldChg chg="add">
        <pc:chgData name="Daniel Hershcovich" userId="1b3d3cd0-fb94-4433-8a3c-38cce311c1da" providerId="ADAL" clId="{B1D58225-42B1-4AAC-8C89-CB16BE806C02}" dt="2024-12-05T12:44:43.306" v="1601"/>
        <pc:sldMkLst>
          <pc:docMk/>
          <pc:sldMk cId="96541830" sldId="647"/>
        </pc:sldMkLst>
      </pc:sldChg>
      <pc:sldChg chg="add del ord">
        <pc:chgData name="Daniel Hershcovich" userId="1b3d3cd0-fb94-4433-8a3c-38cce311c1da" providerId="ADAL" clId="{B1D58225-42B1-4AAC-8C89-CB16BE806C02}" dt="2024-12-05T12:44:36.917" v="1600" actId="2696"/>
        <pc:sldMkLst>
          <pc:docMk/>
          <pc:sldMk cId="1997561705" sldId="647"/>
        </pc:sldMkLst>
      </pc:sldChg>
      <pc:sldChg chg="add">
        <pc:chgData name="Daniel Hershcovich" userId="1b3d3cd0-fb94-4433-8a3c-38cce311c1da" providerId="ADAL" clId="{B1D58225-42B1-4AAC-8C89-CB16BE806C02}" dt="2024-12-05T12:42:24.462" v="1593"/>
        <pc:sldMkLst>
          <pc:docMk/>
          <pc:sldMk cId="57017273" sldId="655"/>
        </pc:sldMkLst>
      </pc:sldChg>
      <pc:sldChg chg="add del">
        <pc:chgData name="Daniel Hershcovich" userId="1b3d3cd0-fb94-4433-8a3c-38cce311c1da" providerId="ADAL" clId="{B1D58225-42B1-4AAC-8C89-CB16BE806C02}" dt="2024-12-05T12:42:20.740" v="1592" actId="2696"/>
        <pc:sldMkLst>
          <pc:docMk/>
          <pc:sldMk cId="214009571" sldId="655"/>
        </pc:sldMkLst>
      </pc:sldChg>
      <pc:sldChg chg="add del">
        <pc:chgData name="Daniel Hershcovich" userId="1b3d3cd0-fb94-4433-8a3c-38cce311c1da" providerId="ADAL" clId="{B1D58225-42B1-4AAC-8C89-CB16BE806C02}" dt="2024-12-05T12:42:20.740" v="1592" actId="2696"/>
        <pc:sldMkLst>
          <pc:docMk/>
          <pc:sldMk cId="1797633065" sldId="656"/>
        </pc:sldMkLst>
      </pc:sldChg>
      <pc:sldChg chg="add">
        <pc:chgData name="Daniel Hershcovich" userId="1b3d3cd0-fb94-4433-8a3c-38cce311c1da" providerId="ADAL" clId="{B1D58225-42B1-4AAC-8C89-CB16BE806C02}" dt="2024-12-05T12:42:24.462" v="1593"/>
        <pc:sldMkLst>
          <pc:docMk/>
          <pc:sldMk cId="2275830868" sldId="656"/>
        </pc:sldMkLst>
      </pc:sldChg>
      <pc:sldChg chg="add">
        <pc:chgData name="Daniel Hershcovich" userId="1b3d3cd0-fb94-4433-8a3c-38cce311c1da" providerId="ADAL" clId="{B1D58225-42B1-4AAC-8C89-CB16BE806C02}" dt="2024-12-05T12:46:56.652" v="1607"/>
        <pc:sldMkLst>
          <pc:docMk/>
          <pc:sldMk cId="875934220" sldId="664"/>
        </pc:sldMkLst>
      </pc:sldChg>
      <pc:sldChg chg="del">
        <pc:chgData name="Daniel Hershcovich" userId="1b3d3cd0-fb94-4433-8a3c-38cce311c1da" providerId="ADAL" clId="{B1D58225-42B1-4AAC-8C89-CB16BE806C02}" dt="2024-12-05T12:46:54.098" v="1606" actId="2696"/>
        <pc:sldMkLst>
          <pc:docMk/>
          <pc:sldMk cId="1419049175" sldId="664"/>
        </pc:sldMkLst>
      </pc:sldChg>
      <pc:sldChg chg="del">
        <pc:chgData name="Daniel Hershcovich" userId="1b3d3cd0-fb94-4433-8a3c-38cce311c1da" providerId="ADAL" clId="{B1D58225-42B1-4AAC-8C89-CB16BE806C02}" dt="2024-12-05T12:36:54.961" v="1580" actId="47"/>
        <pc:sldMkLst>
          <pc:docMk/>
          <pc:sldMk cId="3041512547" sldId="666"/>
        </pc:sldMkLst>
      </pc:sldChg>
      <pc:sldChg chg="del">
        <pc:chgData name="Daniel Hershcovich" userId="1b3d3cd0-fb94-4433-8a3c-38cce311c1da" providerId="ADAL" clId="{B1D58225-42B1-4AAC-8C89-CB16BE806C02}" dt="2024-12-05T12:36:34.059" v="1578" actId="47"/>
        <pc:sldMkLst>
          <pc:docMk/>
          <pc:sldMk cId="1749177978" sldId="667"/>
        </pc:sldMkLst>
      </pc:sldChg>
      <pc:sldChg chg="delSp modSp mod">
        <pc:chgData name="Daniel Hershcovich" userId="1b3d3cd0-fb94-4433-8a3c-38cce311c1da" providerId="ADAL" clId="{B1D58225-42B1-4AAC-8C89-CB16BE806C02}" dt="2024-12-05T12:37:07.517" v="1584" actId="20577"/>
        <pc:sldMkLst>
          <pc:docMk/>
          <pc:sldMk cId="1578103831" sldId="668"/>
        </pc:sldMkLst>
        <pc:spChg chg="mod">
          <ac:chgData name="Daniel Hershcovich" userId="1b3d3cd0-fb94-4433-8a3c-38cce311c1da" providerId="ADAL" clId="{B1D58225-42B1-4AAC-8C89-CB16BE806C02}" dt="2024-12-05T12:24:40.090" v="1336" actId="20577"/>
          <ac:spMkLst>
            <pc:docMk/>
            <pc:sldMk cId="1578103831" sldId="668"/>
            <ac:spMk id="2" creationId="{D0C74433-75A1-4087-7698-C1C6B91F29E8}"/>
          </ac:spMkLst>
        </pc:spChg>
        <pc:spChg chg="del">
          <ac:chgData name="Daniel Hershcovich" userId="1b3d3cd0-fb94-4433-8a3c-38cce311c1da" providerId="ADAL" clId="{B1D58225-42B1-4AAC-8C89-CB16BE806C02}" dt="2024-12-05T12:19:53.910" v="1088" actId="478"/>
          <ac:spMkLst>
            <pc:docMk/>
            <pc:sldMk cId="1578103831" sldId="668"/>
            <ac:spMk id="8" creationId="{3A57E501-BDA2-5F01-68AF-B1A605CE3E80}"/>
          </ac:spMkLst>
        </pc:spChg>
        <pc:spChg chg="del">
          <ac:chgData name="Daniel Hershcovich" userId="1b3d3cd0-fb94-4433-8a3c-38cce311c1da" providerId="ADAL" clId="{B1D58225-42B1-4AAC-8C89-CB16BE806C02}" dt="2024-12-05T12:19:51.352" v="1087" actId="478"/>
          <ac:spMkLst>
            <pc:docMk/>
            <pc:sldMk cId="1578103831" sldId="668"/>
            <ac:spMk id="11" creationId="{BE0B5A4D-5612-EBDD-A7F4-D333277F752F}"/>
          </ac:spMkLst>
        </pc:spChg>
        <pc:graphicFrameChg chg="mod">
          <ac:chgData name="Daniel Hershcovich" userId="1b3d3cd0-fb94-4433-8a3c-38cce311c1da" providerId="ADAL" clId="{B1D58225-42B1-4AAC-8C89-CB16BE806C02}" dt="2024-12-05T12:37:07.517" v="1584" actId="20577"/>
          <ac:graphicFrameMkLst>
            <pc:docMk/>
            <pc:sldMk cId="1578103831" sldId="668"/>
            <ac:graphicFrameMk id="7" creationId="{EBE69FA9-AA45-60CF-A10F-D8BC47E7200F}"/>
          </ac:graphicFrameMkLst>
        </pc:graphicFrameChg>
        <pc:picChg chg="del">
          <ac:chgData name="Daniel Hershcovich" userId="1b3d3cd0-fb94-4433-8a3c-38cce311c1da" providerId="ADAL" clId="{B1D58225-42B1-4AAC-8C89-CB16BE806C02}" dt="2024-12-05T12:19:49.017" v="1086" actId="478"/>
          <ac:picMkLst>
            <pc:docMk/>
            <pc:sldMk cId="1578103831" sldId="668"/>
            <ac:picMk id="10" creationId="{AF36336B-ED85-200C-6497-89516E31AF8A}"/>
          </ac:picMkLst>
        </pc:picChg>
      </pc:sldChg>
      <pc:sldChg chg="addSp delSp modSp mod addAnim delAnim">
        <pc:chgData name="Daniel Hershcovich" userId="1b3d3cd0-fb94-4433-8a3c-38cce311c1da" providerId="ADAL" clId="{B1D58225-42B1-4AAC-8C89-CB16BE806C02}" dt="2024-12-05T12:19:03.801" v="1085" actId="14100"/>
        <pc:sldMkLst>
          <pc:docMk/>
          <pc:sldMk cId="1336223497" sldId="669"/>
        </pc:sldMkLst>
        <pc:spChg chg="mod">
          <ac:chgData name="Daniel Hershcovich" userId="1b3d3cd0-fb94-4433-8a3c-38cce311c1da" providerId="ADAL" clId="{B1D58225-42B1-4AAC-8C89-CB16BE806C02}" dt="2024-12-05T12:18:59.444" v="1084" actId="1076"/>
          <ac:spMkLst>
            <pc:docMk/>
            <pc:sldMk cId="1336223497" sldId="669"/>
            <ac:spMk id="10" creationId="{F61A9093-F138-2596-4B26-E2A379D2FAA9}"/>
          </ac:spMkLst>
        </pc:spChg>
        <pc:spChg chg="mod">
          <ac:chgData name="Daniel Hershcovich" userId="1b3d3cd0-fb94-4433-8a3c-38cce311c1da" providerId="ADAL" clId="{B1D58225-42B1-4AAC-8C89-CB16BE806C02}" dt="2024-12-05T12:19:03.801" v="1085" actId="14100"/>
          <ac:spMkLst>
            <pc:docMk/>
            <pc:sldMk cId="1336223497" sldId="669"/>
            <ac:spMk id="23" creationId="{366FD0E7-8516-856F-F529-431257213883}"/>
          </ac:spMkLst>
        </pc:spChg>
        <pc:picChg chg="del">
          <ac:chgData name="Daniel Hershcovich" userId="1b3d3cd0-fb94-4433-8a3c-38cce311c1da" providerId="ADAL" clId="{B1D58225-42B1-4AAC-8C89-CB16BE806C02}" dt="2024-12-05T12:18:24.408" v="1075" actId="478"/>
          <ac:picMkLst>
            <pc:docMk/>
            <pc:sldMk cId="1336223497" sldId="669"/>
            <ac:picMk id="6" creationId="{FFA6B135-DCB2-E020-A664-FD96D72AA48F}"/>
          </ac:picMkLst>
        </pc:picChg>
        <pc:picChg chg="add del mod">
          <ac:chgData name="Daniel Hershcovich" userId="1b3d3cd0-fb94-4433-8a3c-38cce311c1da" providerId="ADAL" clId="{B1D58225-42B1-4AAC-8C89-CB16BE806C02}" dt="2024-12-05T12:18:56.881" v="1083" actId="1076"/>
          <ac:picMkLst>
            <pc:docMk/>
            <pc:sldMk cId="1336223497" sldId="669"/>
            <ac:picMk id="12" creationId="{4E14B427-85D9-D5CF-B00A-A821E9D6C1C9}"/>
          </ac:picMkLst>
        </pc:picChg>
        <pc:picChg chg="add del mod">
          <ac:chgData name="Daniel Hershcovich" userId="1b3d3cd0-fb94-4433-8a3c-38cce311c1da" providerId="ADAL" clId="{B1D58225-42B1-4AAC-8C89-CB16BE806C02}" dt="2024-12-05T12:18:56.881" v="1083" actId="1076"/>
          <ac:picMkLst>
            <pc:docMk/>
            <pc:sldMk cId="1336223497" sldId="669"/>
            <ac:picMk id="14" creationId="{0FBBDA01-C274-D48B-BF2D-8363C05DFC86}"/>
          </ac:picMkLst>
        </pc:picChg>
        <pc:picChg chg="add del mod">
          <ac:chgData name="Daniel Hershcovich" userId="1b3d3cd0-fb94-4433-8a3c-38cce311c1da" providerId="ADAL" clId="{B1D58225-42B1-4AAC-8C89-CB16BE806C02}" dt="2024-12-05T12:18:56.881" v="1083" actId="1076"/>
          <ac:picMkLst>
            <pc:docMk/>
            <pc:sldMk cId="1336223497" sldId="669"/>
            <ac:picMk id="17" creationId="{700F8074-6741-91C8-ABC6-EA29AEEF1C68}"/>
          </ac:picMkLst>
        </pc:picChg>
        <pc:picChg chg="mod">
          <ac:chgData name="Daniel Hershcovich" userId="1b3d3cd0-fb94-4433-8a3c-38cce311c1da" providerId="ADAL" clId="{B1D58225-42B1-4AAC-8C89-CB16BE806C02}" dt="2024-12-05T12:18:56.881" v="1083" actId="1076"/>
          <ac:picMkLst>
            <pc:docMk/>
            <pc:sldMk cId="1336223497" sldId="669"/>
            <ac:picMk id="21" creationId="{B39BE4E9-E09C-1F75-A331-D94372C0660F}"/>
          </ac:picMkLst>
        </pc:picChg>
        <pc:picChg chg="add del mod">
          <ac:chgData name="Daniel Hershcovich" userId="1b3d3cd0-fb94-4433-8a3c-38cce311c1da" providerId="ADAL" clId="{B1D58225-42B1-4AAC-8C89-CB16BE806C02}" dt="2024-12-05T12:18:56.881" v="1083" actId="1076"/>
          <ac:picMkLst>
            <pc:docMk/>
            <pc:sldMk cId="1336223497" sldId="669"/>
            <ac:picMk id="22" creationId="{86431C70-308E-8C08-4478-09D33B38AFA0}"/>
          </ac:picMkLst>
        </pc:picChg>
      </pc:sldChg>
      <pc:sldChg chg="del">
        <pc:chgData name="Daniel Hershcovich" userId="1b3d3cd0-fb94-4433-8a3c-38cce311c1da" providerId="ADAL" clId="{B1D58225-42B1-4AAC-8C89-CB16BE806C02}" dt="2024-12-03T11:00:55.489" v="43" actId="47"/>
        <pc:sldMkLst>
          <pc:docMk/>
          <pc:sldMk cId="4225357148" sldId="671"/>
        </pc:sldMkLst>
      </pc:sldChg>
      <pc:sldChg chg="add">
        <pc:chgData name="Daniel Hershcovich" userId="1b3d3cd0-fb94-4433-8a3c-38cce311c1da" providerId="ADAL" clId="{B1D58225-42B1-4AAC-8C89-CB16BE806C02}" dt="2024-12-05T12:40:32.941" v="1586"/>
        <pc:sldMkLst>
          <pc:docMk/>
          <pc:sldMk cId="1162912961" sldId="672"/>
        </pc:sldMkLst>
      </pc:sldChg>
      <pc:sldChg chg="delSp add del mod">
        <pc:chgData name="Daniel Hershcovich" userId="1b3d3cd0-fb94-4433-8a3c-38cce311c1da" providerId="ADAL" clId="{B1D58225-42B1-4AAC-8C89-CB16BE806C02}" dt="2024-12-05T12:40:28.786" v="1585" actId="2696"/>
        <pc:sldMkLst>
          <pc:docMk/>
          <pc:sldMk cId="3192863217" sldId="672"/>
        </pc:sldMkLst>
        <pc:spChg chg="del">
          <ac:chgData name="Daniel Hershcovich" userId="1b3d3cd0-fb94-4433-8a3c-38cce311c1da" providerId="ADAL" clId="{B1D58225-42B1-4AAC-8C89-CB16BE806C02}" dt="2024-12-05T10:56:27.335" v="763" actId="478"/>
          <ac:spMkLst>
            <pc:docMk/>
            <pc:sldMk cId="3192863217" sldId="672"/>
            <ac:spMk id="3" creationId="{6F5A9469-D409-A995-B7A6-02D2CC267728}"/>
          </ac:spMkLst>
        </pc:spChg>
      </pc:sldChg>
      <pc:sldChg chg="del">
        <pc:chgData name="Daniel Hershcovich" userId="1b3d3cd0-fb94-4433-8a3c-38cce311c1da" providerId="ADAL" clId="{B1D58225-42B1-4AAC-8C89-CB16BE806C02}" dt="2024-12-05T12:44:01.936" v="1599" actId="47"/>
        <pc:sldMkLst>
          <pc:docMk/>
          <pc:sldMk cId="675412128" sldId="673"/>
        </pc:sldMkLst>
      </pc:sldChg>
      <pc:sldChg chg="del">
        <pc:chgData name="Daniel Hershcovich" userId="1b3d3cd0-fb94-4433-8a3c-38cce311c1da" providerId="ADAL" clId="{B1D58225-42B1-4AAC-8C89-CB16BE806C02}" dt="2024-12-05T12:43:44.005" v="1598" actId="47"/>
        <pc:sldMkLst>
          <pc:docMk/>
          <pc:sldMk cId="3490341980" sldId="674"/>
        </pc:sldMkLst>
      </pc:sldChg>
      <pc:sldChg chg="del">
        <pc:chgData name="Daniel Hershcovich" userId="1b3d3cd0-fb94-4433-8a3c-38cce311c1da" providerId="ADAL" clId="{B1D58225-42B1-4AAC-8C89-CB16BE806C02}" dt="2024-12-05T12:36:40.104" v="1579" actId="47"/>
        <pc:sldMkLst>
          <pc:docMk/>
          <pc:sldMk cId="3249019128" sldId="677"/>
        </pc:sldMkLst>
      </pc:sldChg>
      <pc:sldChg chg="del">
        <pc:chgData name="Daniel Hershcovich" userId="1b3d3cd0-fb94-4433-8a3c-38cce311c1da" providerId="ADAL" clId="{B1D58225-42B1-4AAC-8C89-CB16BE806C02}" dt="2024-12-03T11:00:30.240" v="41" actId="47"/>
        <pc:sldMkLst>
          <pc:docMk/>
          <pc:sldMk cId="345457358" sldId="678"/>
        </pc:sldMkLst>
      </pc:sldChg>
      <pc:sldChg chg="del">
        <pc:chgData name="Daniel Hershcovich" userId="1b3d3cd0-fb94-4433-8a3c-38cce311c1da" providerId="ADAL" clId="{B1D58225-42B1-4AAC-8C89-CB16BE806C02}" dt="2024-12-03T11:00:35.229" v="42" actId="47"/>
        <pc:sldMkLst>
          <pc:docMk/>
          <pc:sldMk cId="2177588607" sldId="679"/>
        </pc:sldMkLst>
      </pc:sldChg>
      <pc:sldChg chg="del">
        <pc:chgData name="Daniel Hershcovich" userId="1b3d3cd0-fb94-4433-8a3c-38cce311c1da" providerId="ADAL" clId="{B1D58225-42B1-4AAC-8C89-CB16BE806C02}" dt="2024-12-05T12:36:34.059" v="1578" actId="47"/>
        <pc:sldMkLst>
          <pc:docMk/>
          <pc:sldMk cId="4169224063" sldId="680"/>
        </pc:sldMkLst>
      </pc:sldChg>
      <pc:sldChg chg="del">
        <pc:chgData name="Daniel Hershcovich" userId="1b3d3cd0-fb94-4433-8a3c-38cce311c1da" providerId="ADAL" clId="{B1D58225-42B1-4AAC-8C89-CB16BE806C02}" dt="2024-12-03T11:00:29.460" v="40" actId="47"/>
        <pc:sldMkLst>
          <pc:docMk/>
          <pc:sldMk cId="1618299090" sldId="682"/>
        </pc:sldMkLst>
      </pc:sldChg>
      <pc:sldChg chg="del">
        <pc:chgData name="Daniel Hershcovich" userId="1b3d3cd0-fb94-4433-8a3c-38cce311c1da" providerId="ADAL" clId="{B1D58225-42B1-4AAC-8C89-CB16BE806C02}" dt="2024-12-03T11:00:26.957" v="39" actId="47"/>
        <pc:sldMkLst>
          <pc:docMk/>
          <pc:sldMk cId="3224811393" sldId="683"/>
        </pc:sldMkLst>
      </pc:sldChg>
      <pc:sldChg chg="add del">
        <pc:chgData name="Daniel Hershcovich" userId="1b3d3cd0-fb94-4433-8a3c-38cce311c1da" providerId="ADAL" clId="{B1D58225-42B1-4AAC-8C89-CB16BE806C02}" dt="2024-12-03T10:55:09.064" v="27" actId="47"/>
        <pc:sldMkLst>
          <pc:docMk/>
          <pc:sldMk cId="1857769757" sldId="684"/>
        </pc:sldMkLst>
      </pc:sldChg>
      <pc:sldChg chg="add del ord">
        <pc:chgData name="Daniel Hershcovich" userId="1b3d3cd0-fb94-4433-8a3c-38cce311c1da" providerId="ADAL" clId="{B1D58225-42B1-4AAC-8C89-CB16BE806C02}" dt="2024-12-05T12:42:20.740" v="1592" actId="2696"/>
        <pc:sldMkLst>
          <pc:docMk/>
          <pc:sldMk cId="3727922822" sldId="688"/>
        </pc:sldMkLst>
      </pc:sldChg>
      <pc:sldChg chg="add">
        <pc:chgData name="Daniel Hershcovich" userId="1b3d3cd0-fb94-4433-8a3c-38cce311c1da" providerId="ADAL" clId="{B1D58225-42B1-4AAC-8C89-CB16BE806C02}" dt="2024-12-05T12:42:24.462" v="1593"/>
        <pc:sldMkLst>
          <pc:docMk/>
          <pc:sldMk cId="4252903862" sldId="688"/>
        </pc:sldMkLst>
      </pc:sldChg>
      <pc:sldChg chg="add del">
        <pc:chgData name="Daniel Hershcovich" userId="1b3d3cd0-fb94-4433-8a3c-38cce311c1da" providerId="ADAL" clId="{B1D58225-42B1-4AAC-8C89-CB16BE806C02}" dt="2024-12-03T11:00:15.861" v="36"/>
        <pc:sldMkLst>
          <pc:docMk/>
          <pc:sldMk cId="1047374192" sldId="689"/>
        </pc:sldMkLst>
      </pc:sldChg>
      <pc:sldChg chg="modSp add mod">
        <pc:chgData name="Daniel Hershcovich" userId="1b3d3cd0-fb94-4433-8a3c-38cce311c1da" providerId="ADAL" clId="{B1D58225-42B1-4AAC-8C89-CB16BE806C02}" dt="2024-12-05T10:56:03.413" v="760" actId="27636"/>
        <pc:sldMkLst>
          <pc:docMk/>
          <pc:sldMk cId="663499900" sldId="692"/>
        </pc:sldMkLst>
        <pc:spChg chg="mod">
          <ac:chgData name="Daniel Hershcovich" userId="1b3d3cd0-fb94-4433-8a3c-38cce311c1da" providerId="ADAL" clId="{B1D58225-42B1-4AAC-8C89-CB16BE806C02}" dt="2024-12-05T10:56:03.413" v="760" actId="27636"/>
          <ac:spMkLst>
            <pc:docMk/>
            <pc:sldMk cId="663499900" sldId="692"/>
            <ac:spMk id="6" creationId="{F3B2A98E-9A1E-E757-EA12-D29A016FC4B5}"/>
          </ac:spMkLst>
        </pc:spChg>
      </pc:sldChg>
      <pc:sldChg chg="add">
        <pc:chgData name="Daniel Hershcovich" userId="1b3d3cd0-fb94-4433-8a3c-38cce311c1da" providerId="ADAL" clId="{B1D58225-42B1-4AAC-8C89-CB16BE806C02}" dt="2024-12-05T12:40:32.941" v="1586"/>
        <pc:sldMkLst>
          <pc:docMk/>
          <pc:sldMk cId="594253293" sldId="693"/>
        </pc:sldMkLst>
      </pc:sldChg>
      <pc:sldChg chg="delSp add del mod">
        <pc:chgData name="Daniel Hershcovich" userId="1b3d3cd0-fb94-4433-8a3c-38cce311c1da" providerId="ADAL" clId="{B1D58225-42B1-4AAC-8C89-CB16BE806C02}" dt="2024-12-05T12:40:28.786" v="1585" actId="2696"/>
        <pc:sldMkLst>
          <pc:docMk/>
          <pc:sldMk cId="2767067753" sldId="693"/>
        </pc:sldMkLst>
        <pc:spChg chg="del">
          <ac:chgData name="Daniel Hershcovich" userId="1b3d3cd0-fb94-4433-8a3c-38cce311c1da" providerId="ADAL" clId="{B1D58225-42B1-4AAC-8C89-CB16BE806C02}" dt="2024-12-05T10:56:34.478" v="766" actId="478"/>
          <ac:spMkLst>
            <pc:docMk/>
            <pc:sldMk cId="2767067753" sldId="693"/>
            <ac:spMk id="3" creationId="{6F5A9469-D409-A995-B7A6-02D2CC267728}"/>
          </ac:spMkLst>
        </pc:spChg>
      </pc:sldChg>
      <pc:sldChg chg="add">
        <pc:chgData name="Daniel Hershcovich" userId="1b3d3cd0-fb94-4433-8a3c-38cce311c1da" providerId="ADAL" clId="{B1D58225-42B1-4AAC-8C89-CB16BE806C02}" dt="2024-12-05T12:40:32.941" v="1586"/>
        <pc:sldMkLst>
          <pc:docMk/>
          <pc:sldMk cId="1060163376" sldId="694"/>
        </pc:sldMkLst>
      </pc:sldChg>
      <pc:sldChg chg="delSp add del mod">
        <pc:chgData name="Daniel Hershcovich" userId="1b3d3cd0-fb94-4433-8a3c-38cce311c1da" providerId="ADAL" clId="{B1D58225-42B1-4AAC-8C89-CB16BE806C02}" dt="2024-12-05T12:40:28.786" v="1585" actId="2696"/>
        <pc:sldMkLst>
          <pc:docMk/>
          <pc:sldMk cId="2382443823" sldId="694"/>
        </pc:sldMkLst>
        <pc:spChg chg="del">
          <ac:chgData name="Daniel Hershcovich" userId="1b3d3cd0-fb94-4433-8a3c-38cce311c1da" providerId="ADAL" clId="{B1D58225-42B1-4AAC-8C89-CB16BE806C02}" dt="2024-12-05T10:56:32.441" v="765" actId="478"/>
          <ac:spMkLst>
            <pc:docMk/>
            <pc:sldMk cId="2382443823" sldId="694"/>
            <ac:spMk id="3" creationId="{6F5A9469-D409-A995-B7A6-02D2CC267728}"/>
          </ac:spMkLst>
        </pc:spChg>
      </pc:sldChg>
      <pc:sldChg chg="modSp add">
        <pc:chgData name="Daniel Hershcovich" userId="1b3d3cd0-fb94-4433-8a3c-38cce311c1da" providerId="ADAL" clId="{B1D58225-42B1-4AAC-8C89-CB16BE806C02}" dt="2024-12-05T12:21:49.403" v="1180" actId="20577"/>
        <pc:sldMkLst>
          <pc:docMk/>
          <pc:sldMk cId="3876735499" sldId="695"/>
        </pc:sldMkLst>
        <pc:graphicFrameChg chg="mod">
          <ac:chgData name="Daniel Hershcovich" userId="1b3d3cd0-fb94-4433-8a3c-38cce311c1da" providerId="ADAL" clId="{B1D58225-42B1-4AAC-8C89-CB16BE806C02}" dt="2024-12-05T12:21:49.403" v="1180" actId="20577"/>
          <ac:graphicFrameMkLst>
            <pc:docMk/>
            <pc:sldMk cId="3876735499" sldId="695"/>
            <ac:graphicFrameMk id="7" creationId="{F58EA062-5CD4-0A7E-0B8E-3B509F2E96B1}"/>
          </ac:graphicFrameMkLst>
        </pc:graphicFrameChg>
      </pc:sldChg>
      <pc:sldChg chg="add del">
        <pc:chgData name="Daniel Hershcovich" userId="1b3d3cd0-fb94-4433-8a3c-38cce311c1da" providerId="ADAL" clId="{B1D58225-42B1-4AAC-8C89-CB16BE806C02}" dt="2024-12-03T11:00:19.670" v="37" actId="2696"/>
        <pc:sldMkLst>
          <pc:docMk/>
          <pc:sldMk cId="4220578163" sldId="695"/>
        </pc:sldMkLst>
      </pc:sldChg>
      <pc:sldChg chg="delSp add del mod">
        <pc:chgData name="Daniel Hershcovich" userId="1b3d3cd0-fb94-4433-8a3c-38cce311c1da" providerId="ADAL" clId="{B1D58225-42B1-4AAC-8C89-CB16BE806C02}" dt="2024-12-05T12:40:28.786" v="1585" actId="2696"/>
        <pc:sldMkLst>
          <pc:docMk/>
          <pc:sldMk cId="2552408124" sldId="696"/>
        </pc:sldMkLst>
        <pc:spChg chg="del">
          <ac:chgData name="Daniel Hershcovich" userId="1b3d3cd0-fb94-4433-8a3c-38cce311c1da" providerId="ADAL" clId="{B1D58225-42B1-4AAC-8C89-CB16BE806C02}" dt="2024-12-05T10:56:36.566" v="767" actId="478"/>
          <ac:spMkLst>
            <pc:docMk/>
            <pc:sldMk cId="2552408124" sldId="696"/>
            <ac:spMk id="3" creationId="{6F5A9469-D409-A995-B7A6-02D2CC267728}"/>
          </ac:spMkLst>
        </pc:spChg>
      </pc:sldChg>
      <pc:sldChg chg="add">
        <pc:chgData name="Daniel Hershcovich" userId="1b3d3cd0-fb94-4433-8a3c-38cce311c1da" providerId="ADAL" clId="{B1D58225-42B1-4AAC-8C89-CB16BE806C02}" dt="2024-12-05T12:40:32.941" v="1586"/>
        <pc:sldMkLst>
          <pc:docMk/>
          <pc:sldMk cId="3408445096" sldId="696"/>
        </pc:sldMkLst>
      </pc:sldChg>
      <pc:sldChg chg="add">
        <pc:chgData name="Daniel Hershcovich" userId="1b3d3cd0-fb94-4433-8a3c-38cce311c1da" providerId="ADAL" clId="{B1D58225-42B1-4AAC-8C89-CB16BE806C02}" dt="2024-12-05T12:40:32.941" v="1586"/>
        <pc:sldMkLst>
          <pc:docMk/>
          <pc:sldMk cId="1874403214" sldId="697"/>
        </pc:sldMkLst>
      </pc:sldChg>
      <pc:sldChg chg="delSp add del mod">
        <pc:chgData name="Daniel Hershcovich" userId="1b3d3cd0-fb94-4433-8a3c-38cce311c1da" providerId="ADAL" clId="{B1D58225-42B1-4AAC-8C89-CB16BE806C02}" dt="2024-12-05T12:40:28.786" v="1585" actId="2696"/>
        <pc:sldMkLst>
          <pc:docMk/>
          <pc:sldMk cId="4246348737" sldId="697"/>
        </pc:sldMkLst>
        <pc:spChg chg="del">
          <ac:chgData name="Daniel Hershcovich" userId="1b3d3cd0-fb94-4433-8a3c-38cce311c1da" providerId="ADAL" clId="{B1D58225-42B1-4AAC-8C89-CB16BE806C02}" dt="2024-12-05T10:56:24.835" v="762" actId="478"/>
          <ac:spMkLst>
            <pc:docMk/>
            <pc:sldMk cId="4246348737" sldId="697"/>
            <ac:spMk id="6" creationId="{5A44005C-F2E0-2FF9-0DB5-3FE4189A3512}"/>
          </ac:spMkLst>
        </pc:spChg>
      </pc:sldChg>
      <pc:sldChg chg="add">
        <pc:chgData name="Daniel Hershcovich" userId="1b3d3cd0-fb94-4433-8a3c-38cce311c1da" providerId="ADAL" clId="{B1D58225-42B1-4AAC-8C89-CB16BE806C02}" dt="2024-12-05T12:40:32.941" v="1586"/>
        <pc:sldMkLst>
          <pc:docMk/>
          <pc:sldMk cId="2450527474" sldId="698"/>
        </pc:sldMkLst>
      </pc:sldChg>
      <pc:sldChg chg="add del">
        <pc:chgData name="Daniel Hershcovich" userId="1b3d3cd0-fb94-4433-8a3c-38cce311c1da" providerId="ADAL" clId="{B1D58225-42B1-4AAC-8C89-CB16BE806C02}" dt="2024-12-05T12:40:28.786" v="1585" actId="2696"/>
        <pc:sldMkLst>
          <pc:docMk/>
          <pc:sldMk cId="3542046446" sldId="698"/>
        </pc:sldMkLst>
      </pc:sldChg>
      <pc:sldChg chg="add">
        <pc:chgData name="Daniel Hershcovich" userId="1b3d3cd0-fb94-4433-8a3c-38cce311c1da" providerId="ADAL" clId="{B1D58225-42B1-4AAC-8C89-CB16BE806C02}" dt="2024-12-05T12:40:32.941" v="1586"/>
        <pc:sldMkLst>
          <pc:docMk/>
          <pc:sldMk cId="2201760043" sldId="699"/>
        </pc:sldMkLst>
      </pc:sldChg>
      <pc:sldChg chg="add del">
        <pc:chgData name="Daniel Hershcovich" userId="1b3d3cd0-fb94-4433-8a3c-38cce311c1da" providerId="ADAL" clId="{B1D58225-42B1-4AAC-8C89-CB16BE806C02}" dt="2024-12-05T12:40:28.786" v="1585" actId="2696"/>
        <pc:sldMkLst>
          <pc:docMk/>
          <pc:sldMk cId="3740972191" sldId="699"/>
        </pc:sldMkLst>
      </pc:sldChg>
      <pc:sldChg chg="add del">
        <pc:chgData name="Daniel Hershcovich" userId="1b3d3cd0-fb94-4433-8a3c-38cce311c1da" providerId="ADAL" clId="{B1D58225-42B1-4AAC-8C89-CB16BE806C02}" dt="2024-12-05T12:40:28.786" v="1585" actId="2696"/>
        <pc:sldMkLst>
          <pc:docMk/>
          <pc:sldMk cId="1143716566" sldId="700"/>
        </pc:sldMkLst>
      </pc:sldChg>
      <pc:sldChg chg="add">
        <pc:chgData name="Daniel Hershcovich" userId="1b3d3cd0-fb94-4433-8a3c-38cce311c1da" providerId="ADAL" clId="{B1D58225-42B1-4AAC-8C89-CB16BE806C02}" dt="2024-12-05T12:40:32.941" v="1586"/>
        <pc:sldMkLst>
          <pc:docMk/>
          <pc:sldMk cId="3307257969" sldId="700"/>
        </pc:sldMkLst>
      </pc:sldChg>
      <pc:sldChg chg="add">
        <pc:chgData name="Daniel Hershcovich" userId="1b3d3cd0-fb94-4433-8a3c-38cce311c1da" providerId="ADAL" clId="{B1D58225-42B1-4AAC-8C89-CB16BE806C02}" dt="2024-12-05T12:40:32.941" v="1586"/>
        <pc:sldMkLst>
          <pc:docMk/>
          <pc:sldMk cId="448625929" sldId="701"/>
        </pc:sldMkLst>
      </pc:sldChg>
      <pc:sldChg chg="add del">
        <pc:chgData name="Daniel Hershcovich" userId="1b3d3cd0-fb94-4433-8a3c-38cce311c1da" providerId="ADAL" clId="{B1D58225-42B1-4AAC-8C89-CB16BE806C02}" dt="2024-12-05T12:40:28.786" v="1585" actId="2696"/>
        <pc:sldMkLst>
          <pc:docMk/>
          <pc:sldMk cId="2298980860" sldId="701"/>
        </pc:sldMkLst>
      </pc:sldChg>
      <pc:sldChg chg="add del ord">
        <pc:chgData name="Daniel Hershcovich" userId="1b3d3cd0-fb94-4433-8a3c-38cce311c1da" providerId="ADAL" clId="{B1D58225-42B1-4AAC-8C89-CB16BE806C02}" dt="2024-12-05T12:44:36.917" v="1600" actId="2696"/>
        <pc:sldMkLst>
          <pc:docMk/>
          <pc:sldMk cId="1747411516" sldId="702"/>
        </pc:sldMkLst>
      </pc:sldChg>
      <pc:sldChg chg="add">
        <pc:chgData name="Daniel Hershcovich" userId="1b3d3cd0-fb94-4433-8a3c-38cce311c1da" providerId="ADAL" clId="{B1D58225-42B1-4AAC-8C89-CB16BE806C02}" dt="2024-12-05T12:44:43.306" v="1601"/>
        <pc:sldMkLst>
          <pc:docMk/>
          <pc:sldMk cId="2234511214" sldId="702"/>
        </pc:sldMkLst>
      </pc:sldChg>
      <pc:sldChg chg="add del">
        <pc:chgData name="Daniel Hershcovich" userId="1b3d3cd0-fb94-4433-8a3c-38cce311c1da" providerId="ADAL" clId="{B1D58225-42B1-4AAC-8C89-CB16BE806C02}" dt="2024-12-05T10:42:21.187" v="528" actId="47"/>
        <pc:sldMkLst>
          <pc:docMk/>
          <pc:sldMk cId="1294426810" sldId="703"/>
        </pc:sldMkLst>
      </pc:sldChg>
      <pc:sldChg chg="add">
        <pc:chgData name="Daniel Hershcovich" userId="1b3d3cd0-fb94-4433-8a3c-38cce311c1da" providerId="ADAL" clId="{B1D58225-42B1-4AAC-8C89-CB16BE806C02}" dt="2024-12-03T10:57:44.291" v="30"/>
        <pc:sldMkLst>
          <pc:docMk/>
          <pc:sldMk cId="3548385242" sldId="704"/>
        </pc:sldMkLst>
      </pc:sldChg>
      <pc:sldChg chg="modSp add del mod">
        <pc:chgData name="Daniel Hershcovich" userId="1b3d3cd0-fb94-4433-8a3c-38cce311c1da" providerId="ADAL" clId="{B1D58225-42B1-4AAC-8C89-CB16BE806C02}" dt="2024-12-05T12:45:32.122" v="1602" actId="2696"/>
        <pc:sldMkLst>
          <pc:docMk/>
          <pc:sldMk cId="43755008" sldId="705"/>
        </pc:sldMkLst>
        <pc:spChg chg="mod">
          <ac:chgData name="Daniel Hershcovich" userId="1b3d3cd0-fb94-4433-8a3c-38cce311c1da" providerId="ADAL" clId="{B1D58225-42B1-4AAC-8C89-CB16BE806C02}" dt="2024-12-05T10:43:21.253" v="539" actId="20577"/>
          <ac:spMkLst>
            <pc:docMk/>
            <pc:sldMk cId="43755008" sldId="705"/>
            <ac:spMk id="2" creationId="{EA375CAC-1618-2011-0FBB-4E927A98560E}"/>
          </ac:spMkLst>
        </pc:spChg>
        <pc:graphicFrameChg chg="mod">
          <ac:chgData name="Daniel Hershcovich" userId="1b3d3cd0-fb94-4433-8a3c-38cce311c1da" providerId="ADAL" clId="{B1D58225-42B1-4AAC-8C89-CB16BE806C02}" dt="2024-12-05T10:44:45.719" v="610" actId="20577"/>
          <ac:graphicFrameMkLst>
            <pc:docMk/>
            <pc:sldMk cId="43755008" sldId="705"/>
            <ac:graphicFrameMk id="7" creationId="{B5AFFBA3-A654-7274-5CC6-C8E4F581F453}"/>
          </ac:graphicFrameMkLst>
        </pc:graphicFrameChg>
      </pc:sldChg>
      <pc:sldChg chg="add">
        <pc:chgData name="Daniel Hershcovich" userId="1b3d3cd0-fb94-4433-8a3c-38cce311c1da" providerId="ADAL" clId="{B1D58225-42B1-4AAC-8C89-CB16BE806C02}" dt="2024-12-05T12:45:36.998" v="1603"/>
        <pc:sldMkLst>
          <pc:docMk/>
          <pc:sldMk cId="3238711756" sldId="705"/>
        </pc:sldMkLst>
      </pc:sldChg>
      <pc:sldChg chg="add del">
        <pc:chgData name="Daniel Hershcovich" userId="1b3d3cd0-fb94-4433-8a3c-38cce311c1da" providerId="ADAL" clId="{B1D58225-42B1-4AAC-8C89-CB16BE806C02}" dt="2024-12-05T10:41:05.206" v="525" actId="47"/>
        <pc:sldMkLst>
          <pc:docMk/>
          <pc:sldMk cId="4246437367" sldId="706"/>
        </pc:sldMkLst>
      </pc:sldChg>
      <pc:sldChg chg="add del">
        <pc:chgData name="Daniel Hershcovich" userId="1b3d3cd0-fb94-4433-8a3c-38cce311c1da" providerId="ADAL" clId="{B1D58225-42B1-4AAC-8C89-CB16BE806C02}" dt="2024-12-05T10:42:23.452" v="529" actId="47"/>
        <pc:sldMkLst>
          <pc:docMk/>
          <pc:sldMk cId="2175114213" sldId="707"/>
        </pc:sldMkLst>
      </pc:sldChg>
      <pc:sldChg chg="add del">
        <pc:chgData name="Daniel Hershcovich" userId="1b3d3cd0-fb94-4433-8a3c-38cce311c1da" providerId="ADAL" clId="{B1D58225-42B1-4AAC-8C89-CB16BE806C02}" dt="2024-12-05T10:41:58.430" v="526" actId="2696"/>
        <pc:sldMkLst>
          <pc:docMk/>
          <pc:sldMk cId="404690682" sldId="708"/>
        </pc:sldMkLst>
      </pc:sldChg>
      <pc:sldChg chg="modSp add mod">
        <pc:chgData name="Daniel Hershcovich" userId="1b3d3cd0-fb94-4433-8a3c-38cce311c1da" providerId="ADAL" clId="{B1D58225-42B1-4AAC-8C89-CB16BE806C02}" dt="2024-12-05T10:58:18.468" v="784" actId="1076"/>
        <pc:sldMkLst>
          <pc:docMk/>
          <pc:sldMk cId="505349968" sldId="708"/>
        </pc:sldMkLst>
        <pc:spChg chg="mod">
          <ac:chgData name="Daniel Hershcovich" userId="1b3d3cd0-fb94-4433-8a3c-38cce311c1da" providerId="ADAL" clId="{B1D58225-42B1-4AAC-8C89-CB16BE806C02}" dt="2024-12-05T10:58:18.468" v="784" actId="1076"/>
          <ac:spMkLst>
            <pc:docMk/>
            <pc:sldMk cId="505349968" sldId="708"/>
            <ac:spMk id="6" creationId="{4B16AF0C-D538-50D3-5FBA-CAA854B1B705}"/>
          </ac:spMkLst>
        </pc:spChg>
      </pc:sldChg>
      <pc:sldChg chg="modSp add mod">
        <pc:chgData name="Daniel Hershcovich" userId="1b3d3cd0-fb94-4433-8a3c-38cce311c1da" providerId="ADAL" clId="{B1D58225-42B1-4AAC-8C89-CB16BE806C02}" dt="2024-12-05T10:57:42.092" v="779" actId="14100"/>
        <pc:sldMkLst>
          <pc:docMk/>
          <pc:sldMk cId="385730749" sldId="709"/>
        </pc:sldMkLst>
        <pc:spChg chg="mod ord">
          <ac:chgData name="Daniel Hershcovich" userId="1b3d3cd0-fb94-4433-8a3c-38cce311c1da" providerId="ADAL" clId="{B1D58225-42B1-4AAC-8C89-CB16BE806C02}" dt="2024-12-05T10:57:34.517" v="778" actId="1076"/>
          <ac:spMkLst>
            <pc:docMk/>
            <pc:sldMk cId="385730749" sldId="709"/>
            <ac:spMk id="7" creationId="{45132F6B-CA43-EC64-FA51-8AD9E7BEB4BE}"/>
          </ac:spMkLst>
        </pc:spChg>
        <pc:spChg chg="mod">
          <ac:chgData name="Daniel Hershcovich" userId="1b3d3cd0-fb94-4433-8a3c-38cce311c1da" providerId="ADAL" clId="{B1D58225-42B1-4AAC-8C89-CB16BE806C02}" dt="2024-12-05T10:57:08.124" v="774" actId="1076"/>
          <ac:spMkLst>
            <pc:docMk/>
            <pc:sldMk cId="385730749" sldId="709"/>
            <ac:spMk id="10" creationId="{21867056-E339-4953-A5EB-7F260F2BA775}"/>
          </ac:spMkLst>
        </pc:spChg>
        <pc:picChg chg="mod">
          <ac:chgData name="Daniel Hershcovich" userId="1b3d3cd0-fb94-4433-8a3c-38cce311c1da" providerId="ADAL" clId="{B1D58225-42B1-4AAC-8C89-CB16BE806C02}" dt="2024-12-05T10:57:42.092" v="779" actId="14100"/>
          <ac:picMkLst>
            <pc:docMk/>
            <pc:sldMk cId="385730749" sldId="709"/>
            <ac:picMk id="12" creationId="{EF71C65C-C3A6-0259-6E50-AB0557E38D7B}"/>
          </ac:picMkLst>
        </pc:picChg>
      </pc:sldChg>
      <pc:sldChg chg="add del">
        <pc:chgData name="Daniel Hershcovich" userId="1b3d3cd0-fb94-4433-8a3c-38cce311c1da" providerId="ADAL" clId="{B1D58225-42B1-4AAC-8C89-CB16BE806C02}" dt="2024-12-05T10:41:58.430" v="526" actId="2696"/>
        <pc:sldMkLst>
          <pc:docMk/>
          <pc:sldMk cId="3412486068" sldId="709"/>
        </pc:sldMkLst>
      </pc:sldChg>
      <pc:sldChg chg="add del">
        <pc:chgData name="Daniel Hershcovich" userId="1b3d3cd0-fb94-4433-8a3c-38cce311c1da" providerId="ADAL" clId="{B1D58225-42B1-4AAC-8C89-CB16BE806C02}" dt="2024-12-03T10:58:45.381" v="32" actId="47"/>
        <pc:sldMkLst>
          <pc:docMk/>
          <pc:sldMk cId="884675473" sldId="710"/>
        </pc:sldMkLst>
      </pc:sldChg>
      <pc:sldChg chg="add ord">
        <pc:chgData name="Daniel Hershcovich" userId="1b3d3cd0-fb94-4433-8a3c-38cce311c1da" providerId="ADAL" clId="{B1D58225-42B1-4AAC-8C89-CB16BE806C02}" dt="2024-12-05T10:23:42.976" v="345"/>
        <pc:sldMkLst>
          <pc:docMk/>
          <pc:sldMk cId="3185184336" sldId="711"/>
        </pc:sldMkLst>
      </pc:sldChg>
      <pc:sldChg chg="addSp delSp modSp add mod">
        <pc:chgData name="Daniel Hershcovich" userId="1b3d3cd0-fb94-4433-8a3c-38cce311c1da" providerId="ADAL" clId="{B1D58225-42B1-4AAC-8C89-CB16BE806C02}" dt="2024-12-05T10:24:53.490" v="352" actId="14100"/>
        <pc:sldMkLst>
          <pc:docMk/>
          <pc:sldMk cId="3712688277" sldId="712"/>
        </pc:sldMkLst>
        <pc:spChg chg="mod">
          <ac:chgData name="Daniel Hershcovich" userId="1b3d3cd0-fb94-4433-8a3c-38cce311c1da" providerId="ADAL" clId="{B1D58225-42B1-4AAC-8C89-CB16BE806C02}" dt="2024-12-05T10:24:53.490" v="352" actId="14100"/>
          <ac:spMkLst>
            <pc:docMk/>
            <pc:sldMk cId="3712688277" sldId="712"/>
            <ac:spMk id="6" creationId="{34F6E993-7D5C-7A37-F9F3-14BAA2D80A2D}"/>
          </ac:spMkLst>
        </pc:spChg>
        <pc:picChg chg="add mod">
          <ac:chgData name="Daniel Hershcovich" userId="1b3d3cd0-fb94-4433-8a3c-38cce311c1da" providerId="ADAL" clId="{B1D58225-42B1-4AAC-8C89-CB16BE806C02}" dt="2024-12-05T10:24:41.457" v="350" actId="1076"/>
          <ac:picMkLst>
            <pc:docMk/>
            <pc:sldMk cId="3712688277" sldId="712"/>
            <ac:picMk id="7" creationId="{4C031BC4-C916-E076-026C-C2F1ECB19FD3}"/>
          </ac:picMkLst>
        </pc:picChg>
        <pc:picChg chg="del">
          <ac:chgData name="Daniel Hershcovich" userId="1b3d3cd0-fb94-4433-8a3c-38cce311c1da" providerId="ADAL" clId="{B1D58225-42B1-4AAC-8C89-CB16BE806C02}" dt="2024-12-05T10:24:34.378" v="347" actId="478"/>
          <ac:picMkLst>
            <pc:docMk/>
            <pc:sldMk cId="3712688277" sldId="712"/>
            <ac:picMk id="8" creationId="{F24AEBEB-763C-F1FA-766C-E97F1481555C}"/>
          </ac:picMkLst>
        </pc:picChg>
      </pc:sldChg>
      <pc:sldChg chg="delSp add del mod">
        <pc:chgData name="Daniel Hershcovich" userId="1b3d3cd0-fb94-4433-8a3c-38cce311c1da" providerId="ADAL" clId="{B1D58225-42B1-4AAC-8C89-CB16BE806C02}" dt="2024-12-05T12:40:28.786" v="1585" actId="2696"/>
        <pc:sldMkLst>
          <pc:docMk/>
          <pc:sldMk cId="2112166821" sldId="713"/>
        </pc:sldMkLst>
        <pc:spChg chg="del">
          <ac:chgData name="Daniel Hershcovich" userId="1b3d3cd0-fb94-4433-8a3c-38cce311c1da" providerId="ADAL" clId="{B1D58225-42B1-4AAC-8C89-CB16BE806C02}" dt="2024-12-05T10:56:22.256" v="761" actId="478"/>
          <ac:spMkLst>
            <pc:docMk/>
            <pc:sldMk cId="2112166821" sldId="713"/>
            <ac:spMk id="3" creationId="{6F5A9469-D409-A995-B7A6-02D2CC267728}"/>
          </ac:spMkLst>
        </pc:spChg>
      </pc:sldChg>
      <pc:sldChg chg="add">
        <pc:chgData name="Daniel Hershcovich" userId="1b3d3cd0-fb94-4433-8a3c-38cce311c1da" providerId="ADAL" clId="{B1D58225-42B1-4AAC-8C89-CB16BE806C02}" dt="2024-12-05T12:40:32.941" v="1586"/>
        <pc:sldMkLst>
          <pc:docMk/>
          <pc:sldMk cId="3648992677" sldId="713"/>
        </pc:sldMkLst>
      </pc:sldChg>
      <pc:sldChg chg="add">
        <pc:chgData name="Daniel Hershcovich" userId="1b3d3cd0-fb94-4433-8a3c-38cce311c1da" providerId="ADAL" clId="{B1D58225-42B1-4AAC-8C89-CB16BE806C02}" dt="2024-12-05T12:40:32.941" v="1586"/>
        <pc:sldMkLst>
          <pc:docMk/>
          <pc:sldMk cId="942711437" sldId="714"/>
        </pc:sldMkLst>
      </pc:sldChg>
      <pc:sldChg chg="delSp add del mod">
        <pc:chgData name="Daniel Hershcovich" userId="1b3d3cd0-fb94-4433-8a3c-38cce311c1da" providerId="ADAL" clId="{B1D58225-42B1-4AAC-8C89-CB16BE806C02}" dt="2024-12-05T12:40:28.786" v="1585" actId="2696"/>
        <pc:sldMkLst>
          <pc:docMk/>
          <pc:sldMk cId="2625029829" sldId="714"/>
        </pc:sldMkLst>
        <pc:spChg chg="del">
          <ac:chgData name="Daniel Hershcovich" userId="1b3d3cd0-fb94-4433-8a3c-38cce311c1da" providerId="ADAL" clId="{B1D58225-42B1-4AAC-8C89-CB16BE806C02}" dt="2024-12-05T10:56:29.609" v="764" actId="478"/>
          <ac:spMkLst>
            <pc:docMk/>
            <pc:sldMk cId="2625029829" sldId="714"/>
            <ac:spMk id="3" creationId="{6F5A9469-D409-A995-B7A6-02D2CC267728}"/>
          </ac:spMkLst>
        </pc:spChg>
      </pc:sldChg>
      <pc:sldChg chg="modSp add del">
        <pc:chgData name="Daniel Hershcovich" userId="1b3d3cd0-fb94-4433-8a3c-38cce311c1da" providerId="ADAL" clId="{B1D58225-42B1-4AAC-8C89-CB16BE806C02}" dt="2024-12-05T10:14:58.330" v="249" actId="47"/>
        <pc:sldMkLst>
          <pc:docMk/>
          <pc:sldMk cId="1079576965" sldId="715"/>
        </pc:sldMkLst>
        <pc:graphicFrameChg chg="mod">
          <ac:chgData name="Daniel Hershcovich" userId="1b3d3cd0-fb94-4433-8a3c-38cce311c1da" providerId="ADAL" clId="{B1D58225-42B1-4AAC-8C89-CB16BE806C02}" dt="2024-12-05T10:14:19.964" v="237"/>
          <ac:graphicFrameMkLst>
            <pc:docMk/>
            <pc:sldMk cId="1079576965" sldId="715"/>
            <ac:graphicFrameMk id="7" creationId="{00FA624E-4CC4-C100-526F-7C4528D89EB9}"/>
          </ac:graphicFrameMkLst>
        </pc:graphicFrameChg>
      </pc:sldChg>
      <pc:sldChg chg="add ord">
        <pc:chgData name="Daniel Hershcovich" userId="1b3d3cd0-fb94-4433-8a3c-38cce311c1da" providerId="ADAL" clId="{B1D58225-42B1-4AAC-8C89-CB16BE806C02}" dt="2024-12-05T12:13:17.355" v="941"/>
        <pc:sldMkLst>
          <pc:docMk/>
          <pc:sldMk cId="990213927" sldId="716"/>
        </pc:sldMkLst>
      </pc:sldChg>
      <pc:sldChg chg="add del">
        <pc:chgData name="Daniel Hershcovich" userId="1b3d3cd0-fb94-4433-8a3c-38cce311c1da" providerId="ADAL" clId="{B1D58225-42B1-4AAC-8C89-CB16BE806C02}" dt="2024-12-05T12:13:05.600" v="937" actId="2696"/>
        <pc:sldMkLst>
          <pc:docMk/>
          <pc:sldMk cId="4095407671" sldId="716"/>
        </pc:sldMkLst>
      </pc:sldChg>
      <pc:sldChg chg="add del ord">
        <pc:chgData name="Daniel Hershcovich" userId="1b3d3cd0-fb94-4433-8a3c-38cce311c1da" providerId="ADAL" clId="{B1D58225-42B1-4AAC-8C89-CB16BE806C02}" dt="2024-12-05T11:02:23.693" v="935"/>
        <pc:sldMkLst>
          <pc:docMk/>
          <pc:sldMk cId="3246532742" sldId="717"/>
        </pc:sldMkLst>
      </pc:sldChg>
      <pc:sldChg chg="add del">
        <pc:chgData name="Daniel Hershcovich" userId="1b3d3cd0-fb94-4433-8a3c-38cce311c1da" providerId="ADAL" clId="{B1D58225-42B1-4AAC-8C89-CB16BE806C02}" dt="2024-12-03T11:00:15.861" v="36"/>
        <pc:sldMkLst>
          <pc:docMk/>
          <pc:sldMk cId="3305886401" sldId="718"/>
        </pc:sldMkLst>
      </pc:sldChg>
      <pc:sldChg chg="modSp add del mod">
        <pc:chgData name="Daniel Hershcovich" userId="1b3d3cd0-fb94-4433-8a3c-38cce311c1da" providerId="ADAL" clId="{B1D58225-42B1-4AAC-8C89-CB16BE806C02}" dt="2024-12-05T12:14:22.776" v="948" actId="14100"/>
        <pc:sldMkLst>
          <pc:docMk/>
          <pc:sldMk cId="3183037006" sldId="719"/>
        </pc:sldMkLst>
        <pc:spChg chg="mod">
          <ac:chgData name="Daniel Hershcovich" userId="1b3d3cd0-fb94-4433-8a3c-38cce311c1da" providerId="ADAL" clId="{B1D58225-42B1-4AAC-8C89-CB16BE806C02}" dt="2024-12-05T12:14:18.479" v="947" actId="1076"/>
          <ac:spMkLst>
            <pc:docMk/>
            <pc:sldMk cId="3183037006" sldId="719"/>
            <ac:spMk id="11" creationId="{743204F6-1756-166C-DC8F-D7FF26DCBDF6}"/>
          </ac:spMkLst>
        </pc:spChg>
        <pc:picChg chg="mod">
          <ac:chgData name="Daniel Hershcovich" userId="1b3d3cd0-fb94-4433-8a3c-38cce311c1da" providerId="ADAL" clId="{B1D58225-42B1-4AAC-8C89-CB16BE806C02}" dt="2024-12-05T12:14:22.776" v="948" actId="14100"/>
          <ac:picMkLst>
            <pc:docMk/>
            <pc:sldMk cId="3183037006" sldId="719"/>
            <ac:picMk id="6" creationId="{244C6D95-D451-E1E7-6D1E-F1BE957F2642}"/>
          </ac:picMkLst>
        </pc:picChg>
      </pc:sldChg>
      <pc:sldChg chg="add">
        <pc:chgData name="Daniel Hershcovich" userId="1b3d3cd0-fb94-4433-8a3c-38cce311c1da" providerId="ADAL" clId="{B1D58225-42B1-4AAC-8C89-CB16BE806C02}" dt="2024-12-05T12:43:06.670" v="1597"/>
        <pc:sldMkLst>
          <pc:docMk/>
          <pc:sldMk cId="2020189963" sldId="720"/>
        </pc:sldMkLst>
      </pc:sldChg>
      <pc:sldChg chg="add del">
        <pc:chgData name="Daniel Hershcovich" userId="1b3d3cd0-fb94-4433-8a3c-38cce311c1da" providerId="ADAL" clId="{B1D58225-42B1-4AAC-8C89-CB16BE806C02}" dt="2024-12-05T12:43:04.025" v="1596" actId="2696"/>
        <pc:sldMkLst>
          <pc:docMk/>
          <pc:sldMk cId="2378513849" sldId="720"/>
        </pc:sldMkLst>
      </pc:sldChg>
      <pc:sldChg chg="add">
        <pc:chgData name="Daniel Hershcovich" userId="1b3d3cd0-fb94-4433-8a3c-38cce311c1da" providerId="ADAL" clId="{B1D58225-42B1-4AAC-8C89-CB16BE806C02}" dt="2024-12-05T12:43:06.670" v="1597"/>
        <pc:sldMkLst>
          <pc:docMk/>
          <pc:sldMk cId="1879738854" sldId="721"/>
        </pc:sldMkLst>
      </pc:sldChg>
      <pc:sldChg chg="add del">
        <pc:chgData name="Daniel Hershcovich" userId="1b3d3cd0-fb94-4433-8a3c-38cce311c1da" providerId="ADAL" clId="{B1D58225-42B1-4AAC-8C89-CB16BE806C02}" dt="2024-12-05T12:43:04.025" v="1596" actId="2696"/>
        <pc:sldMkLst>
          <pc:docMk/>
          <pc:sldMk cId="3416128912" sldId="721"/>
        </pc:sldMkLst>
      </pc:sldChg>
      <pc:sldChg chg="add">
        <pc:chgData name="Daniel Hershcovich" userId="1b3d3cd0-fb94-4433-8a3c-38cce311c1da" providerId="ADAL" clId="{B1D58225-42B1-4AAC-8C89-CB16BE806C02}" dt="2024-12-05T12:43:06.670" v="1597"/>
        <pc:sldMkLst>
          <pc:docMk/>
          <pc:sldMk cId="3818753247" sldId="722"/>
        </pc:sldMkLst>
      </pc:sldChg>
      <pc:sldChg chg="add del">
        <pc:chgData name="Daniel Hershcovich" userId="1b3d3cd0-fb94-4433-8a3c-38cce311c1da" providerId="ADAL" clId="{B1D58225-42B1-4AAC-8C89-CB16BE806C02}" dt="2024-12-05T12:43:04.025" v="1596" actId="2696"/>
        <pc:sldMkLst>
          <pc:docMk/>
          <pc:sldMk cId="4090044113" sldId="722"/>
        </pc:sldMkLst>
      </pc:sldChg>
      <pc:sldChg chg="add">
        <pc:chgData name="Daniel Hershcovich" userId="1b3d3cd0-fb94-4433-8a3c-38cce311c1da" providerId="ADAL" clId="{B1D58225-42B1-4AAC-8C89-CB16BE806C02}" dt="2024-12-05T12:46:44.251" v="1605"/>
        <pc:sldMkLst>
          <pc:docMk/>
          <pc:sldMk cId="1930892626" sldId="723"/>
        </pc:sldMkLst>
      </pc:sldChg>
      <pc:sldChg chg="add del">
        <pc:chgData name="Daniel Hershcovich" userId="1b3d3cd0-fb94-4433-8a3c-38cce311c1da" providerId="ADAL" clId="{B1D58225-42B1-4AAC-8C89-CB16BE806C02}" dt="2024-12-05T12:46:39.101" v="1604" actId="2696"/>
        <pc:sldMkLst>
          <pc:docMk/>
          <pc:sldMk cId="3819943847" sldId="723"/>
        </pc:sldMkLst>
      </pc:sldChg>
      <pc:sldChg chg="add">
        <pc:chgData name="Daniel Hershcovich" userId="1b3d3cd0-fb94-4433-8a3c-38cce311c1da" providerId="ADAL" clId="{B1D58225-42B1-4AAC-8C89-CB16BE806C02}" dt="2024-12-05T12:43:06.670" v="1597"/>
        <pc:sldMkLst>
          <pc:docMk/>
          <pc:sldMk cId="3484672075" sldId="724"/>
        </pc:sldMkLst>
      </pc:sldChg>
      <pc:sldChg chg="add del ord">
        <pc:chgData name="Daniel Hershcovich" userId="1b3d3cd0-fb94-4433-8a3c-38cce311c1da" providerId="ADAL" clId="{B1D58225-42B1-4AAC-8C89-CB16BE806C02}" dt="2024-12-05T12:43:04.025" v="1596" actId="2696"/>
        <pc:sldMkLst>
          <pc:docMk/>
          <pc:sldMk cId="3982641775" sldId="724"/>
        </pc:sldMkLst>
      </pc:sldChg>
      <pc:sldChg chg="add del">
        <pc:chgData name="Daniel Hershcovich" userId="1b3d3cd0-fb94-4433-8a3c-38cce311c1da" providerId="ADAL" clId="{B1D58225-42B1-4AAC-8C89-CB16BE806C02}" dt="2024-12-05T12:30:15.954" v="1406" actId="47"/>
        <pc:sldMkLst>
          <pc:docMk/>
          <pc:sldMk cId="145531891" sldId="725"/>
        </pc:sldMkLst>
      </pc:sldChg>
      <pc:sldChg chg="addSp delSp modSp add del mod">
        <pc:chgData name="Daniel Hershcovich" userId="1b3d3cd0-fb94-4433-8a3c-38cce311c1da" providerId="ADAL" clId="{B1D58225-42B1-4AAC-8C89-CB16BE806C02}" dt="2024-12-05T10:59:47.584" v="827" actId="47"/>
        <pc:sldMkLst>
          <pc:docMk/>
          <pc:sldMk cId="703088496" sldId="726"/>
        </pc:sldMkLst>
        <pc:spChg chg="mod">
          <ac:chgData name="Daniel Hershcovich" userId="1b3d3cd0-fb94-4433-8a3c-38cce311c1da" providerId="ADAL" clId="{B1D58225-42B1-4AAC-8C89-CB16BE806C02}" dt="2024-12-05T10:59:13.147" v="804" actId="21"/>
          <ac:spMkLst>
            <pc:docMk/>
            <pc:sldMk cId="703088496" sldId="726"/>
            <ac:spMk id="2" creationId="{00000000-0000-0000-0000-000000000000}"/>
          </ac:spMkLst>
        </pc:spChg>
        <pc:spChg chg="mod">
          <ac:chgData name="Daniel Hershcovich" userId="1b3d3cd0-fb94-4433-8a3c-38cce311c1da" providerId="ADAL" clId="{B1D58225-42B1-4AAC-8C89-CB16BE806C02}" dt="2024-12-05T10:59:00.666" v="794" actId="21"/>
          <ac:spMkLst>
            <pc:docMk/>
            <pc:sldMk cId="703088496" sldId="726"/>
            <ac:spMk id="3" creationId="{00000000-0000-0000-0000-000000000000}"/>
          </ac:spMkLst>
        </pc:spChg>
        <pc:spChg chg="add del mod">
          <ac:chgData name="Daniel Hershcovich" userId="1b3d3cd0-fb94-4433-8a3c-38cce311c1da" providerId="ADAL" clId="{B1D58225-42B1-4AAC-8C89-CB16BE806C02}" dt="2024-12-05T10:59:26.028" v="825" actId="21"/>
          <ac:spMkLst>
            <pc:docMk/>
            <pc:sldMk cId="703088496" sldId="726"/>
            <ac:spMk id="7" creationId="{8BE5602B-A2F9-0449-4852-2EB121D488F6}"/>
          </ac:spMkLst>
        </pc:spChg>
      </pc:sldChg>
      <pc:sldChg chg="modSp add mod">
        <pc:chgData name="Daniel Hershcovich" userId="1b3d3cd0-fb94-4433-8a3c-38cce311c1da" providerId="ADAL" clId="{B1D58225-42B1-4AAC-8C89-CB16BE806C02}" dt="2024-12-05T11:00:52.176" v="844" actId="5793"/>
        <pc:sldMkLst>
          <pc:docMk/>
          <pc:sldMk cId="3669513941" sldId="727"/>
        </pc:sldMkLst>
        <pc:spChg chg="mod">
          <ac:chgData name="Daniel Hershcovich" userId="1b3d3cd0-fb94-4433-8a3c-38cce311c1da" providerId="ADAL" clId="{B1D58225-42B1-4AAC-8C89-CB16BE806C02}" dt="2024-12-05T11:00:52.176" v="844" actId="5793"/>
          <ac:spMkLst>
            <pc:docMk/>
            <pc:sldMk cId="3669513941" sldId="727"/>
            <ac:spMk id="3" creationId="{109AADB4-7540-9223-342B-9F28AD3A044A}"/>
          </ac:spMkLst>
        </pc:spChg>
      </pc:sldChg>
      <pc:sldChg chg="addSp delSp modSp new mod">
        <pc:chgData name="Daniel Hershcovich" userId="1b3d3cd0-fb94-4433-8a3c-38cce311c1da" providerId="ADAL" clId="{B1D58225-42B1-4AAC-8C89-CB16BE806C02}" dt="2024-12-05T12:25:26.467" v="1351" actId="20577"/>
        <pc:sldMkLst>
          <pc:docMk/>
          <pc:sldMk cId="216808686" sldId="728"/>
        </pc:sldMkLst>
        <pc:spChg chg="mod">
          <ac:chgData name="Daniel Hershcovich" userId="1b3d3cd0-fb94-4433-8a3c-38cce311c1da" providerId="ADAL" clId="{B1D58225-42B1-4AAC-8C89-CB16BE806C02}" dt="2024-12-05T10:14:55.127" v="248" actId="26606"/>
          <ac:spMkLst>
            <pc:docMk/>
            <pc:sldMk cId="216808686" sldId="728"/>
            <ac:spMk id="2" creationId="{24EE987B-BC43-D139-C5E3-89296507D690}"/>
          </ac:spMkLst>
        </pc:spChg>
        <pc:spChg chg="del mod">
          <ac:chgData name="Daniel Hershcovich" userId="1b3d3cd0-fb94-4433-8a3c-38cce311c1da" providerId="ADAL" clId="{B1D58225-42B1-4AAC-8C89-CB16BE806C02}" dt="2024-12-05T10:14:55.127" v="248" actId="26606"/>
          <ac:spMkLst>
            <pc:docMk/>
            <pc:sldMk cId="216808686" sldId="728"/>
            <ac:spMk id="3" creationId="{1853E565-03EE-6F41-04BE-E05CD389D871}"/>
          </ac:spMkLst>
        </pc:spChg>
        <pc:spChg chg="mod">
          <ac:chgData name="Daniel Hershcovich" userId="1b3d3cd0-fb94-4433-8a3c-38cce311c1da" providerId="ADAL" clId="{B1D58225-42B1-4AAC-8C89-CB16BE806C02}" dt="2024-12-05T10:14:55.127" v="248" actId="26606"/>
          <ac:spMkLst>
            <pc:docMk/>
            <pc:sldMk cId="216808686" sldId="728"/>
            <ac:spMk id="4" creationId="{7180E33E-3D30-5500-3E36-2E5D91422749}"/>
          </ac:spMkLst>
        </pc:spChg>
        <pc:spChg chg="mod">
          <ac:chgData name="Daniel Hershcovich" userId="1b3d3cd0-fb94-4433-8a3c-38cce311c1da" providerId="ADAL" clId="{B1D58225-42B1-4AAC-8C89-CB16BE806C02}" dt="2024-12-05T10:14:55.127" v="248" actId="26606"/>
          <ac:spMkLst>
            <pc:docMk/>
            <pc:sldMk cId="216808686" sldId="728"/>
            <ac:spMk id="5" creationId="{2FAD69D1-0A61-C133-267A-1E4C410ADA8F}"/>
          </ac:spMkLst>
        </pc:spChg>
        <pc:graphicFrameChg chg="add mod">
          <ac:chgData name="Daniel Hershcovich" userId="1b3d3cd0-fb94-4433-8a3c-38cce311c1da" providerId="ADAL" clId="{B1D58225-42B1-4AAC-8C89-CB16BE806C02}" dt="2024-12-05T12:25:26.467" v="1351" actId="20577"/>
          <ac:graphicFrameMkLst>
            <pc:docMk/>
            <pc:sldMk cId="216808686" sldId="728"/>
            <ac:graphicFrameMk id="7" creationId="{38CD3F72-5A85-AAAB-4A72-3AA38360120A}"/>
          </ac:graphicFrameMkLst>
        </pc:graphicFrameChg>
      </pc:sldChg>
      <pc:sldChg chg="modSp add mod">
        <pc:chgData name="Daniel Hershcovich" userId="1b3d3cd0-fb94-4433-8a3c-38cce311c1da" providerId="ADAL" clId="{B1D58225-42B1-4AAC-8C89-CB16BE806C02}" dt="2024-12-05T12:41:05.653" v="1591" actId="14100"/>
        <pc:sldMkLst>
          <pc:docMk/>
          <pc:sldMk cId="3734455204" sldId="729"/>
        </pc:sldMkLst>
        <pc:spChg chg="mod">
          <ac:chgData name="Daniel Hershcovich" userId="1b3d3cd0-fb94-4433-8a3c-38cce311c1da" providerId="ADAL" clId="{B1D58225-42B1-4AAC-8C89-CB16BE806C02}" dt="2024-12-05T12:41:05.653" v="1591" actId="14100"/>
          <ac:spMkLst>
            <pc:docMk/>
            <pc:sldMk cId="3734455204" sldId="729"/>
            <ac:spMk id="3" creationId="{33066978-D7A1-97A4-CA9D-A108BEAC7252}"/>
          </ac:spMkLst>
        </pc:spChg>
      </pc:sldChg>
      <pc:sldChg chg="modSp add mod">
        <pc:chgData name="Daniel Hershcovich" userId="1b3d3cd0-fb94-4433-8a3c-38cce311c1da" providerId="ADAL" clId="{B1D58225-42B1-4AAC-8C89-CB16BE806C02}" dt="2024-12-05T12:26:06.546" v="1352" actId="14100"/>
        <pc:sldMkLst>
          <pc:docMk/>
          <pc:sldMk cId="2046871522" sldId="730"/>
        </pc:sldMkLst>
        <pc:spChg chg="mod">
          <ac:chgData name="Daniel Hershcovich" userId="1b3d3cd0-fb94-4433-8a3c-38cce311c1da" providerId="ADAL" clId="{B1D58225-42B1-4AAC-8C89-CB16BE806C02}" dt="2024-12-05T12:26:06.546" v="1352" actId="14100"/>
          <ac:spMkLst>
            <pc:docMk/>
            <pc:sldMk cId="2046871522" sldId="730"/>
            <ac:spMk id="3" creationId="{0CF0905A-9FAF-358B-EFDA-B40EA7CE45A6}"/>
          </ac:spMkLst>
        </pc:spChg>
      </pc:sldChg>
      <pc:sldChg chg="modSp add mod">
        <pc:chgData name="Daniel Hershcovich" userId="1b3d3cd0-fb94-4433-8a3c-38cce311c1da" providerId="ADAL" clId="{B1D58225-42B1-4AAC-8C89-CB16BE806C02}" dt="2024-12-05T10:49:25.261" v="671" actId="20577"/>
        <pc:sldMkLst>
          <pc:docMk/>
          <pc:sldMk cId="3843034180" sldId="731"/>
        </pc:sldMkLst>
        <pc:spChg chg="mod">
          <ac:chgData name="Daniel Hershcovich" userId="1b3d3cd0-fb94-4433-8a3c-38cce311c1da" providerId="ADAL" clId="{B1D58225-42B1-4AAC-8C89-CB16BE806C02}" dt="2024-12-05T10:49:25.261" v="671" actId="20577"/>
          <ac:spMkLst>
            <pc:docMk/>
            <pc:sldMk cId="3843034180" sldId="731"/>
            <ac:spMk id="3" creationId="{64160085-8689-B466-1E90-C3846D80105C}"/>
          </ac:spMkLst>
        </pc:spChg>
      </pc:sldChg>
      <pc:sldChg chg="modSp add mod">
        <pc:chgData name="Daniel Hershcovich" userId="1b3d3cd0-fb94-4433-8a3c-38cce311c1da" providerId="ADAL" clId="{B1D58225-42B1-4AAC-8C89-CB16BE806C02}" dt="2024-12-05T12:27:45.571" v="1361" actId="20577"/>
        <pc:sldMkLst>
          <pc:docMk/>
          <pc:sldMk cId="1766233296" sldId="732"/>
        </pc:sldMkLst>
        <pc:spChg chg="mod">
          <ac:chgData name="Daniel Hershcovich" userId="1b3d3cd0-fb94-4433-8a3c-38cce311c1da" providerId="ADAL" clId="{B1D58225-42B1-4AAC-8C89-CB16BE806C02}" dt="2024-12-05T12:27:45.571" v="1361" actId="20577"/>
          <ac:spMkLst>
            <pc:docMk/>
            <pc:sldMk cId="1766233296" sldId="732"/>
            <ac:spMk id="3" creationId="{9021CEC6-680B-F6D1-C037-0D5229E4F16C}"/>
          </ac:spMkLst>
        </pc:spChg>
      </pc:sldChg>
      <pc:sldChg chg="new del">
        <pc:chgData name="Daniel Hershcovich" userId="1b3d3cd0-fb94-4433-8a3c-38cce311c1da" providerId="ADAL" clId="{B1D58225-42B1-4AAC-8C89-CB16BE806C02}" dt="2024-12-05T10:59:48.455" v="828" actId="47"/>
        <pc:sldMkLst>
          <pc:docMk/>
          <pc:sldMk cId="1843026031" sldId="733"/>
        </pc:sldMkLst>
      </pc:sldChg>
      <pc:sldChg chg="modSp add mod">
        <pc:chgData name="Daniel Hershcovich" userId="1b3d3cd0-fb94-4433-8a3c-38cce311c1da" providerId="ADAL" clId="{B1D58225-42B1-4AAC-8C89-CB16BE806C02}" dt="2024-12-05T11:02:14.383" v="933" actId="404"/>
        <pc:sldMkLst>
          <pc:docMk/>
          <pc:sldMk cId="2302084818" sldId="733"/>
        </pc:sldMkLst>
        <pc:spChg chg="mod">
          <ac:chgData name="Daniel Hershcovich" userId="1b3d3cd0-fb94-4433-8a3c-38cce311c1da" providerId="ADAL" clId="{B1D58225-42B1-4AAC-8C89-CB16BE806C02}" dt="2024-12-05T11:02:14.383" v="933" actId="404"/>
          <ac:spMkLst>
            <pc:docMk/>
            <pc:sldMk cId="2302084818" sldId="733"/>
            <ac:spMk id="3" creationId="{FF5BAABD-3E2A-930D-4351-4EAA73F5F9B6}"/>
          </ac:spMkLst>
        </pc:spChg>
      </pc:sldChg>
      <pc:sldChg chg="addSp delSp modSp new del mod ord">
        <pc:chgData name="Daniel Hershcovich" userId="1b3d3cd0-fb94-4433-8a3c-38cce311c1da" providerId="ADAL" clId="{B1D58225-42B1-4AAC-8C89-CB16BE806C02}" dt="2024-12-05T11:00:31.828" v="842" actId="47"/>
        <pc:sldMkLst>
          <pc:docMk/>
          <pc:sldMk cId="4078431513" sldId="733"/>
        </pc:sldMkLst>
        <pc:spChg chg="add del mod">
          <ac:chgData name="Daniel Hershcovich" userId="1b3d3cd0-fb94-4433-8a3c-38cce311c1da" providerId="ADAL" clId="{B1D58225-42B1-4AAC-8C89-CB16BE806C02}" dt="2024-12-05T11:00:20.540" v="836" actId="21"/>
          <ac:spMkLst>
            <pc:docMk/>
            <pc:sldMk cId="4078431513" sldId="733"/>
            <ac:spMk id="7" creationId="{8BE5602B-A2F9-0449-4852-2EB121D488F6}"/>
          </ac:spMkLst>
        </pc:spChg>
      </pc:sldChg>
      <pc:sldChg chg="add del">
        <pc:chgData name="Daniel Hershcovich" userId="1b3d3cd0-fb94-4433-8a3c-38cce311c1da" providerId="ADAL" clId="{B1D58225-42B1-4AAC-8C89-CB16BE806C02}" dt="2024-12-05T12:13:09.870" v="939" actId="47"/>
        <pc:sldMkLst>
          <pc:docMk/>
          <pc:sldMk cId="1622563518" sldId="734"/>
        </pc:sldMkLst>
      </pc:sldChg>
      <pc:sldChg chg="modSp add mod">
        <pc:chgData name="Daniel Hershcovich" userId="1b3d3cd0-fb94-4433-8a3c-38cce311c1da" providerId="ADAL" clId="{B1D58225-42B1-4AAC-8C89-CB16BE806C02}" dt="2024-12-05T12:17:44.262" v="1074" actId="20577"/>
        <pc:sldMkLst>
          <pc:docMk/>
          <pc:sldMk cId="3691140524" sldId="734"/>
        </pc:sldMkLst>
        <pc:spChg chg="mod">
          <ac:chgData name="Daniel Hershcovich" userId="1b3d3cd0-fb94-4433-8a3c-38cce311c1da" providerId="ADAL" clId="{B1D58225-42B1-4AAC-8C89-CB16BE806C02}" dt="2024-12-05T12:17:44.262" v="1074" actId="20577"/>
          <ac:spMkLst>
            <pc:docMk/>
            <pc:sldMk cId="3691140524" sldId="734"/>
            <ac:spMk id="3" creationId="{A75A2E70-FE43-4040-3D4A-E597DAFAA66F}"/>
          </ac:spMkLst>
        </pc:spChg>
      </pc:sldChg>
      <pc:sldChg chg="modSp add mod">
        <pc:chgData name="Daniel Hershcovich" userId="1b3d3cd0-fb94-4433-8a3c-38cce311c1da" providerId="ADAL" clId="{B1D58225-42B1-4AAC-8C89-CB16BE806C02}" dt="2024-12-05T12:30:43.112" v="1462" actId="20577"/>
        <pc:sldMkLst>
          <pc:docMk/>
          <pc:sldMk cId="4210850306" sldId="735"/>
        </pc:sldMkLst>
        <pc:spChg chg="mod">
          <ac:chgData name="Daniel Hershcovich" userId="1b3d3cd0-fb94-4433-8a3c-38cce311c1da" providerId="ADAL" clId="{B1D58225-42B1-4AAC-8C89-CB16BE806C02}" dt="2024-12-05T12:30:43.112" v="1462" actId="20577"/>
          <ac:spMkLst>
            <pc:docMk/>
            <pc:sldMk cId="4210850306" sldId="735"/>
            <ac:spMk id="3" creationId="{797CB33D-EFBB-20C8-A2BB-5968ECDAFE9A}"/>
          </ac:spMkLst>
        </pc:spChg>
      </pc:sldChg>
      <pc:sldMasterChg chg="delSldLayout">
        <pc:chgData name="Daniel Hershcovich" userId="1b3d3cd0-fb94-4433-8a3c-38cce311c1da" providerId="ADAL" clId="{B1D58225-42B1-4AAC-8C89-CB16BE806C02}" dt="2024-12-05T10:39:50.598" v="524" actId="47"/>
        <pc:sldMasterMkLst>
          <pc:docMk/>
          <pc:sldMasterMk cId="1203620196" sldId="2147483658"/>
        </pc:sldMasterMkLst>
        <pc:sldLayoutChg chg="del">
          <pc:chgData name="Daniel Hershcovich" userId="1b3d3cd0-fb94-4433-8a3c-38cce311c1da" providerId="ADAL" clId="{B1D58225-42B1-4AAC-8C89-CB16BE806C02}" dt="2024-12-05T10:39:50.598" v="524" actId="47"/>
          <pc:sldLayoutMkLst>
            <pc:docMk/>
            <pc:sldMasterMk cId="1203620196" sldId="2147483658"/>
            <pc:sldLayoutMk cId="993120827" sldId="2147483711"/>
          </pc:sldLayoutMkLst>
        </pc:sldLayoutChg>
      </pc:sldMasterChg>
    </pc:docChg>
  </pc:docChgLst>
</pc:chgInfo>
</file>

<file path=ppt/diagrams/_rels/data10.xml.rels><?xml version="1.0" encoding="UTF-8" standalone="yes"?>
<Relationships xmlns="http://schemas.openxmlformats.org/package/2006/relationships"><Relationship Id="rId3" Type="http://schemas.openxmlformats.org/officeDocument/2006/relationships/hyperlink" Target="https://arxiv.org/abs/2001.09768" TargetMode="External"/><Relationship Id="rId2" Type="http://schemas.openxmlformats.org/officeDocument/2006/relationships/hyperlink" Target="https://arxiv.org/abs/1606.06565" TargetMode="External"/><Relationship Id="rId1" Type="http://schemas.openxmlformats.org/officeDocument/2006/relationships/hyperlink" Target="https://ojs.aaai.org/aimagazine/index.php/aimagazine/article/view/2577" TargetMode="External"/><Relationship Id="rId5" Type="http://schemas.openxmlformats.org/officeDocument/2006/relationships/hyperlink" Target="https://arxiv.org/abs/2406.09264" TargetMode="External"/><Relationship Id="rId4" Type="http://schemas.openxmlformats.org/officeDocument/2006/relationships/hyperlink" Target="https://arxiv.org/abs/2402.05070" TargetMode="External"/></Relationships>
</file>

<file path=ppt/diagrams/_rels/data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ata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ata2.xml.rels><?xml version="1.0" encoding="UTF-8" standalone="yes"?>
<Relationships xmlns="http://schemas.openxmlformats.org/package/2006/relationships"><Relationship Id="rId8" Type="http://schemas.openxmlformats.org/officeDocument/2006/relationships/hyperlink" Target="https://chat.openai.com/share/0b74c4c4-7b3c-4296-b4e0-85e8033f96a8" TargetMode="External"/><Relationship Id="rId3" Type="http://schemas.openxmlformats.org/officeDocument/2006/relationships/hyperlink" Target="https://chat.openai.com/share/57baacbd-7061-4e1b-ba11-1f94ce6d1294" TargetMode="External"/><Relationship Id="rId7" Type="http://schemas.openxmlformats.org/officeDocument/2006/relationships/hyperlink" Target="https://chat.openai.com/share/d971563a-8905-4ca0-913a-7b203cd50cfa" TargetMode="External"/><Relationship Id="rId2" Type="http://schemas.openxmlformats.org/officeDocument/2006/relationships/hyperlink" Target="https://chatgpt.com/share/aa668079-32a0-46bb-8466-56da1728a27d" TargetMode="External"/><Relationship Id="rId1" Type="http://schemas.openxmlformats.org/officeDocument/2006/relationships/hyperlink" Target="https://chat.openai.com/share/78344e09-fec2-48de-98d0-4fb059207c53" TargetMode="External"/><Relationship Id="rId6" Type="http://schemas.openxmlformats.org/officeDocument/2006/relationships/hyperlink" Target="https://chat.openai.com/share/e26e7477-edda-45cd-8cbe-e1f9923a2f5d" TargetMode="External"/><Relationship Id="rId5" Type="http://schemas.openxmlformats.org/officeDocument/2006/relationships/hyperlink" Target="https://chatgpt.com/share/7f8bce7e-efd2-4e33-b7fa-0136adc4027b" TargetMode="External"/><Relationship Id="rId10" Type="http://schemas.openxmlformats.org/officeDocument/2006/relationships/hyperlink" Target="https://chatgpt.com/share/67518296-a328-8009-b12b-b79fab4bf964" TargetMode="External"/><Relationship Id="rId4" Type="http://schemas.openxmlformats.org/officeDocument/2006/relationships/hyperlink" Target="https://chat.openai.com/share/28782b33-bae6-407e-8750-dea1a7e1ca8e" TargetMode="External"/><Relationship Id="rId9" Type="http://schemas.openxmlformats.org/officeDocument/2006/relationships/hyperlink" Target="https://chat.openai.com/share/7b093f26-48aa-4897-a1ab-9d0a58f0ab56" TargetMode="External"/></Relationships>
</file>

<file path=ppt/diagrams/_rels/data21.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ata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ata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10.xml.rels><?xml version="1.0" encoding="UTF-8" standalone="yes"?>
<Relationships xmlns="http://schemas.openxmlformats.org/package/2006/relationships"><Relationship Id="rId3" Type="http://schemas.openxmlformats.org/officeDocument/2006/relationships/hyperlink" Target="https://arxiv.org/abs/2001.09768" TargetMode="External"/><Relationship Id="rId2" Type="http://schemas.openxmlformats.org/officeDocument/2006/relationships/hyperlink" Target="https://arxiv.org/abs/1606.06565" TargetMode="External"/><Relationship Id="rId1" Type="http://schemas.openxmlformats.org/officeDocument/2006/relationships/hyperlink" Target="https://ojs.aaai.org/aimagazine/index.php/aimagazine/article/view/2577" TargetMode="External"/><Relationship Id="rId5" Type="http://schemas.openxmlformats.org/officeDocument/2006/relationships/hyperlink" Target="https://arxiv.org/abs/2406.09264" TargetMode="External"/><Relationship Id="rId4" Type="http://schemas.openxmlformats.org/officeDocument/2006/relationships/hyperlink" Target="https://arxiv.org/abs/2402.05070"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2.xml.rels><?xml version="1.0" encoding="UTF-8" standalone="yes"?>
<Relationships xmlns="http://schemas.openxmlformats.org/package/2006/relationships"><Relationship Id="rId8" Type="http://schemas.openxmlformats.org/officeDocument/2006/relationships/hyperlink" Target="https://chat.openai.com/share/e26e7477-edda-45cd-8cbe-e1f9923a2f5d" TargetMode="External"/><Relationship Id="rId3" Type="http://schemas.openxmlformats.org/officeDocument/2006/relationships/hyperlink" Target="https://chat.openai.com/share/28782b33-bae6-407e-8750-dea1a7e1ca8e" TargetMode="External"/><Relationship Id="rId7" Type="http://schemas.openxmlformats.org/officeDocument/2006/relationships/hyperlink" Target="https://chatgpt.com/share/7f8bce7e-efd2-4e33-b7fa-0136adc4027b" TargetMode="External"/><Relationship Id="rId2" Type="http://schemas.openxmlformats.org/officeDocument/2006/relationships/hyperlink" Target="https://chat.openai.com/share/57baacbd-7061-4e1b-ba11-1f94ce6d1294" TargetMode="External"/><Relationship Id="rId1" Type="http://schemas.openxmlformats.org/officeDocument/2006/relationships/hyperlink" Target="https://chat.openai.com/share/78344e09-fec2-48de-98d0-4fb059207c53" TargetMode="External"/><Relationship Id="rId6" Type="http://schemas.openxmlformats.org/officeDocument/2006/relationships/hyperlink" Target="https://chatgpt.com/share/aa668079-32a0-46bb-8466-56da1728a27d" TargetMode="External"/><Relationship Id="rId5" Type="http://schemas.openxmlformats.org/officeDocument/2006/relationships/hyperlink" Target="https://chat.openai.com/share/7b093f26-48aa-4897-a1ab-9d0a58f0ab56" TargetMode="External"/><Relationship Id="rId10" Type="http://schemas.openxmlformats.org/officeDocument/2006/relationships/hyperlink" Target="https://chatgpt.com/share/67518296-a328-8009-b12b-b79fab4bf964" TargetMode="External"/><Relationship Id="rId4" Type="http://schemas.openxmlformats.org/officeDocument/2006/relationships/hyperlink" Target="https://chat.openai.com/share/0b74c4c4-7b3c-4296-b4e0-85e8033f96a8" TargetMode="External"/><Relationship Id="rId9" Type="http://schemas.openxmlformats.org/officeDocument/2006/relationships/hyperlink" Target="https://chat.openai.com/share/d971563a-8905-4ca0-913a-7b203cd50cfa" TargetMode="External"/></Relationships>
</file>

<file path=ppt/diagrams/_rels/drawing21.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A2E57A-248C-4792-B529-DC419ED72173}"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F57D276-C71C-4045-AA09-C3A6594DF57A}">
      <dgm:prSet/>
      <dgm:spPr/>
      <dgm:t>
        <a:bodyPr/>
        <a:lstStyle/>
        <a:p>
          <a:r>
            <a:rPr lang="en-US"/>
            <a:t>Cultural </a:t>
          </a:r>
          <a:r>
            <a:rPr lang="en-US" b="1"/>
            <a:t>considerations</a:t>
          </a:r>
          <a:r>
            <a:rPr lang="en-US"/>
            <a:t> in Natural Language Processing (NLP)</a:t>
          </a:r>
        </a:p>
      </dgm:t>
    </dgm:pt>
    <dgm:pt modelId="{AFA3C280-0CDD-46E6-8401-21CAD4C88A6B}" type="parTrans" cxnId="{81193286-2C1E-4412-905B-8713496BB5CD}">
      <dgm:prSet/>
      <dgm:spPr/>
      <dgm:t>
        <a:bodyPr/>
        <a:lstStyle/>
        <a:p>
          <a:endParaRPr lang="en-US"/>
        </a:p>
      </dgm:t>
    </dgm:pt>
    <dgm:pt modelId="{2F74CFD1-FA6D-4277-B523-6CE4C26E997D}" type="sibTrans" cxnId="{81193286-2C1E-4412-905B-8713496BB5CD}">
      <dgm:prSet/>
      <dgm:spPr/>
      <dgm:t>
        <a:bodyPr/>
        <a:lstStyle/>
        <a:p>
          <a:endParaRPr lang="en-US"/>
        </a:p>
      </dgm:t>
    </dgm:pt>
    <dgm:pt modelId="{0D538FAB-1E8B-4653-83FC-86C633A3FB9C}">
      <dgm:prSet/>
      <dgm:spPr/>
      <dgm:t>
        <a:bodyPr/>
        <a:lstStyle/>
        <a:p>
          <a:r>
            <a:rPr lang="en-US"/>
            <a:t>Culturally </a:t>
          </a:r>
          <a:r>
            <a:rPr lang="en-US" b="1"/>
            <a:t>inclusive</a:t>
          </a:r>
          <a:r>
            <a:rPr lang="en-US"/>
            <a:t> Large Language Models (LLMs)</a:t>
          </a:r>
        </a:p>
      </dgm:t>
    </dgm:pt>
    <dgm:pt modelId="{DDA920B1-3333-4883-888E-83E135090CF8}" type="parTrans" cxnId="{87541094-7A73-413B-B0BF-16CA9E60437A}">
      <dgm:prSet/>
      <dgm:spPr/>
      <dgm:t>
        <a:bodyPr/>
        <a:lstStyle/>
        <a:p>
          <a:endParaRPr lang="en-US"/>
        </a:p>
      </dgm:t>
    </dgm:pt>
    <dgm:pt modelId="{4DCCDE78-F42F-4C84-B680-5D5EA7DB5C04}" type="sibTrans" cxnId="{87541094-7A73-413B-B0BF-16CA9E60437A}">
      <dgm:prSet/>
      <dgm:spPr/>
      <dgm:t>
        <a:bodyPr/>
        <a:lstStyle/>
        <a:p>
          <a:endParaRPr lang="en-US"/>
        </a:p>
      </dgm:t>
    </dgm:pt>
    <dgm:pt modelId="{801A656D-B15D-400C-BAA7-A857321FD5F6}">
      <dgm:prSet/>
      <dgm:spPr/>
      <dgm:t>
        <a:bodyPr/>
        <a:lstStyle/>
        <a:p>
          <a:r>
            <a:rPr lang="en-US" b="0" dirty="0"/>
            <a:t>Facilitating </a:t>
          </a:r>
          <a:r>
            <a:rPr lang="en-US" b="1" dirty="0"/>
            <a:t>intercultural communication</a:t>
          </a:r>
          <a:r>
            <a:rPr lang="en-US" b="0" dirty="0"/>
            <a:t> with adaptation</a:t>
          </a:r>
          <a:endParaRPr lang="en-US" dirty="0"/>
        </a:p>
      </dgm:t>
    </dgm:pt>
    <dgm:pt modelId="{6333A123-5119-4580-AC51-11735CBC119A}" type="parTrans" cxnId="{D9B45DDD-22BA-4AA8-ACFE-B53038E1C60E}">
      <dgm:prSet/>
      <dgm:spPr/>
      <dgm:t>
        <a:bodyPr/>
        <a:lstStyle/>
        <a:p>
          <a:endParaRPr lang="en-US"/>
        </a:p>
      </dgm:t>
    </dgm:pt>
    <dgm:pt modelId="{FD9446F0-72BE-4C48-84AA-B57AEBB61816}" type="sibTrans" cxnId="{D9B45DDD-22BA-4AA8-ACFE-B53038E1C60E}">
      <dgm:prSet/>
      <dgm:spPr/>
      <dgm:t>
        <a:bodyPr/>
        <a:lstStyle/>
        <a:p>
          <a:endParaRPr lang="en-US"/>
        </a:p>
      </dgm:t>
    </dgm:pt>
    <dgm:pt modelId="{ED8BEEF5-1092-45F7-96D7-86A9FBB79577}">
      <dgm:prSet/>
      <dgm:spPr/>
      <dgm:t>
        <a:bodyPr/>
        <a:lstStyle/>
        <a:p>
          <a:r>
            <a:rPr lang="en-US" b="1" dirty="0"/>
            <a:t>Aligning </a:t>
          </a:r>
          <a:r>
            <a:rPr lang="en-US" b="0" dirty="0"/>
            <a:t>human + AI behavior with personal and societal goals</a:t>
          </a:r>
          <a:endParaRPr lang="en-US" dirty="0"/>
        </a:p>
      </dgm:t>
    </dgm:pt>
    <dgm:pt modelId="{B05DCE0F-A148-4076-A6A8-59E5DC7065BE}" type="parTrans" cxnId="{94E366F6-1B0C-4619-B006-EE3425A9F06F}">
      <dgm:prSet/>
      <dgm:spPr/>
      <dgm:t>
        <a:bodyPr/>
        <a:lstStyle/>
        <a:p>
          <a:endParaRPr lang="en-US"/>
        </a:p>
      </dgm:t>
    </dgm:pt>
    <dgm:pt modelId="{F6203D0F-B4B7-4AC7-9631-35D5CAF5CFF2}" type="sibTrans" cxnId="{94E366F6-1B0C-4619-B006-EE3425A9F06F}">
      <dgm:prSet/>
      <dgm:spPr/>
      <dgm:t>
        <a:bodyPr/>
        <a:lstStyle/>
        <a:p>
          <a:endParaRPr lang="en-US"/>
        </a:p>
      </dgm:t>
    </dgm:pt>
    <dgm:pt modelId="{4328201D-55AD-41D9-ABBE-13AC4BD47A6A}" type="pres">
      <dgm:prSet presAssocID="{00A2E57A-248C-4792-B529-DC419ED72173}" presName="vert0" presStyleCnt="0">
        <dgm:presLayoutVars>
          <dgm:dir/>
          <dgm:animOne val="branch"/>
          <dgm:animLvl val="lvl"/>
        </dgm:presLayoutVars>
      </dgm:prSet>
      <dgm:spPr/>
    </dgm:pt>
    <dgm:pt modelId="{0E459DB6-4334-4AD7-B669-5765A9D855EC}" type="pres">
      <dgm:prSet presAssocID="{6F57D276-C71C-4045-AA09-C3A6594DF57A}" presName="thickLine" presStyleLbl="alignNode1" presStyleIdx="0" presStyleCnt="4"/>
      <dgm:spPr/>
    </dgm:pt>
    <dgm:pt modelId="{D9FE4FED-0301-45D7-BA22-5C8F5FD8DC60}" type="pres">
      <dgm:prSet presAssocID="{6F57D276-C71C-4045-AA09-C3A6594DF57A}" presName="horz1" presStyleCnt="0"/>
      <dgm:spPr/>
    </dgm:pt>
    <dgm:pt modelId="{D87658B4-952A-449A-8137-652A265FBFEC}" type="pres">
      <dgm:prSet presAssocID="{6F57D276-C71C-4045-AA09-C3A6594DF57A}" presName="tx1" presStyleLbl="revTx" presStyleIdx="0" presStyleCnt="4"/>
      <dgm:spPr/>
    </dgm:pt>
    <dgm:pt modelId="{A19B9FC1-7A34-42C0-8449-0CDF0D02DCF4}" type="pres">
      <dgm:prSet presAssocID="{6F57D276-C71C-4045-AA09-C3A6594DF57A}" presName="vert1" presStyleCnt="0"/>
      <dgm:spPr/>
    </dgm:pt>
    <dgm:pt modelId="{FCD4A531-8025-43BB-9D73-88EE3699A5D6}" type="pres">
      <dgm:prSet presAssocID="{0D538FAB-1E8B-4653-83FC-86C633A3FB9C}" presName="thickLine" presStyleLbl="alignNode1" presStyleIdx="1" presStyleCnt="4"/>
      <dgm:spPr/>
    </dgm:pt>
    <dgm:pt modelId="{0B3130EB-8376-49EB-8EC0-B18F8E389426}" type="pres">
      <dgm:prSet presAssocID="{0D538FAB-1E8B-4653-83FC-86C633A3FB9C}" presName="horz1" presStyleCnt="0"/>
      <dgm:spPr/>
    </dgm:pt>
    <dgm:pt modelId="{F3A2BCEE-DE48-4D23-B6D7-B5B31FA29545}" type="pres">
      <dgm:prSet presAssocID="{0D538FAB-1E8B-4653-83FC-86C633A3FB9C}" presName="tx1" presStyleLbl="revTx" presStyleIdx="1" presStyleCnt="4"/>
      <dgm:spPr/>
    </dgm:pt>
    <dgm:pt modelId="{C4992D40-77DC-46B5-852C-C8AD58357A45}" type="pres">
      <dgm:prSet presAssocID="{0D538FAB-1E8B-4653-83FC-86C633A3FB9C}" presName="vert1" presStyleCnt="0"/>
      <dgm:spPr/>
    </dgm:pt>
    <dgm:pt modelId="{BD7F9AD3-641B-45ED-A74E-6AF15F5306F4}" type="pres">
      <dgm:prSet presAssocID="{801A656D-B15D-400C-BAA7-A857321FD5F6}" presName="thickLine" presStyleLbl="alignNode1" presStyleIdx="2" presStyleCnt="4"/>
      <dgm:spPr/>
    </dgm:pt>
    <dgm:pt modelId="{7FCA56B9-21E8-43E2-8385-479324FDD2C9}" type="pres">
      <dgm:prSet presAssocID="{801A656D-B15D-400C-BAA7-A857321FD5F6}" presName="horz1" presStyleCnt="0"/>
      <dgm:spPr/>
    </dgm:pt>
    <dgm:pt modelId="{4511C999-E11D-449D-B7C0-B33EB853F8F8}" type="pres">
      <dgm:prSet presAssocID="{801A656D-B15D-400C-BAA7-A857321FD5F6}" presName="tx1" presStyleLbl="revTx" presStyleIdx="2" presStyleCnt="4"/>
      <dgm:spPr/>
    </dgm:pt>
    <dgm:pt modelId="{2C3C80A7-25E7-4844-90A3-0B828CB8869F}" type="pres">
      <dgm:prSet presAssocID="{801A656D-B15D-400C-BAA7-A857321FD5F6}" presName="vert1" presStyleCnt="0"/>
      <dgm:spPr/>
    </dgm:pt>
    <dgm:pt modelId="{0759BF9A-B0D6-4421-B66E-FF2E404B4583}" type="pres">
      <dgm:prSet presAssocID="{ED8BEEF5-1092-45F7-96D7-86A9FBB79577}" presName="thickLine" presStyleLbl="alignNode1" presStyleIdx="3" presStyleCnt="4"/>
      <dgm:spPr/>
    </dgm:pt>
    <dgm:pt modelId="{559F4D8F-BBF0-4723-B7D4-6A29CD93CBCB}" type="pres">
      <dgm:prSet presAssocID="{ED8BEEF5-1092-45F7-96D7-86A9FBB79577}" presName="horz1" presStyleCnt="0"/>
      <dgm:spPr/>
    </dgm:pt>
    <dgm:pt modelId="{B4E56879-4AE1-4767-AE0F-C95A0ED85195}" type="pres">
      <dgm:prSet presAssocID="{ED8BEEF5-1092-45F7-96D7-86A9FBB79577}" presName="tx1" presStyleLbl="revTx" presStyleIdx="3" presStyleCnt="4"/>
      <dgm:spPr/>
    </dgm:pt>
    <dgm:pt modelId="{34F906BB-BDF3-4BAF-B231-9B76C383FF57}" type="pres">
      <dgm:prSet presAssocID="{ED8BEEF5-1092-45F7-96D7-86A9FBB79577}" presName="vert1" presStyleCnt="0"/>
      <dgm:spPr/>
    </dgm:pt>
  </dgm:ptLst>
  <dgm:cxnLst>
    <dgm:cxn modelId="{C5E7E108-2FAA-482B-87DE-58289B4FCAEA}" type="presOf" srcId="{6F57D276-C71C-4045-AA09-C3A6594DF57A}" destId="{D87658B4-952A-449A-8137-652A265FBFEC}" srcOrd="0" destOrd="0" presId="urn:microsoft.com/office/officeart/2008/layout/LinedList"/>
    <dgm:cxn modelId="{236F7B3C-D44A-4AE1-8BDB-DA2300C8E45F}" type="presOf" srcId="{ED8BEEF5-1092-45F7-96D7-86A9FBB79577}" destId="{B4E56879-4AE1-4767-AE0F-C95A0ED85195}" srcOrd="0" destOrd="0" presId="urn:microsoft.com/office/officeart/2008/layout/LinedList"/>
    <dgm:cxn modelId="{8DB99B43-F534-42C6-B415-EEB88B31E59A}" type="presOf" srcId="{0D538FAB-1E8B-4653-83FC-86C633A3FB9C}" destId="{F3A2BCEE-DE48-4D23-B6D7-B5B31FA29545}" srcOrd="0" destOrd="0" presId="urn:microsoft.com/office/officeart/2008/layout/LinedList"/>
    <dgm:cxn modelId="{81193286-2C1E-4412-905B-8713496BB5CD}" srcId="{00A2E57A-248C-4792-B529-DC419ED72173}" destId="{6F57D276-C71C-4045-AA09-C3A6594DF57A}" srcOrd="0" destOrd="0" parTransId="{AFA3C280-0CDD-46E6-8401-21CAD4C88A6B}" sibTransId="{2F74CFD1-FA6D-4277-B523-6CE4C26E997D}"/>
    <dgm:cxn modelId="{87541094-7A73-413B-B0BF-16CA9E60437A}" srcId="{00A2E57A-248C-4792-B529-DC419ED72173}" destId="{0D538FAB-1E8B-4653-83FC-86C633A3FB9C}" srcOrd="1" destOrd="0" parTransId="{DDA920B1-3333-4883-888E-83E135090CF8}" sibTransId="{4DCCDE78-F42F-4C84-B680-5D5EA7DB5C04}"/>
    <dgm:cxn modelId="{5C5C03DC-1FAF-421C-B49A-86D2C717F6D5}" type="presOf" srcId="{801A656D-B15D-400C-BAA7-A857321FD5F6}" destId="{4511C999-E11D-449D-B7C0-B33EB853F8F8}" srcOrd="0" destOrd="0" presId="urn:microsoft.com/office/officeart/2008/layout/LinedList"/>
    <dgm:cxn modelId="{D9B45DDD-22BA-4AA8-ACFE-B53038E1C60E}" srcId="{00A2E57A-248C-4792-B529-DC419ED72173}" destId="{801A656D-B15D-400C-BAA7-A857321FD5F6}" srcOrd="2" destOrd="0" parTransId="{6333A123-5119-4580-AC51-11735CBC119A}" sibTransId="{FD9446F0-72BE-4C48-84AA-B57AEBB61816}"/>
    <dgm:cxn modelId="{D71683F0-3C1F-483F-95E2-F866C9CE9D44}" type="presOf" srcId="{00A2E57A-248C-4792-B529-DC419ED72173}" destId="{4328201D-55AD-41D9-ABBE-13AC4BD47A6A}" srcOrd="0" destOrd="0" presId="urn:microsoft.com/office/officeart/2008/layout/LinedList"/>
    <dgm:cxn modelId="{94E366F6-1B0C-4619-B006-EE3425A9F06F}" srcId="{00A2E57A-248C-4792-B529-DC419ED72173}" destId="{ED8BEEF5-1092-45F7-96D7-86A9FBB79577}" srcOrd="3" destOrd="0" parTransId="{B05DCE0F-A148-4076-A6A8-59E5DC7065BE}" sibTransId="{F6203D0F-B4B7-4AC7-9631-35D5CAF5CFF2}"/>
    <dgm:cxn modelId="{A729AE2B-7CB4-48B4-9635-34B7B0C033F4}" type="presParOf" srcId="{4328201D-55AD-41D9-ABBE-13AC4BD47A6A}" destId="{0E459DB6-4334-4AD7-B669-5765A9D855EC}" srcOrd="0" destOrd="0" presId="urn:microsoft.com/office/officeart/2008/layout/LinedList"/>
    <dgm:cxn modelId="{85B41768-5B23-4F4F-A9C0-20111D7C0569}" type="presParOf" srcId="{4328201D-55AD-41D9-ABBE-13AC4BD47A6A}" destId="{D9FE4FED-0301-45D7-BA22-5C8F5FD8DC60}" srcOrd="1" destOrd="0" presId="urn:microsoft.com/office/officeart/2008/layout/LinedList"/>
    <dgm:cxn modelId="{9C054643-6AD6-4CE9-A99F-2845D3378A2B}" type="presParOf" srcId="{D9FE4FED-0301-45D7-BA22-5C8F5FD8DC60}" destId="{D87658B4-952A-449A-8137-652A265FBFEC}" srcOrd="0" destOrd="0" presId="urn:microsoft.com/office/officeart/2008/layout/LinedList"/>
    <dgm:cxn modelId="{16131C98-56F0-4FC0-8458-2522313CBF4F}" type="presParOf" srcId="{D9FE4FED-0301-45D7-BA22-5C8F5FD8DC60}" destId="{A19B9FC1-7A34-42C0-8449-0CDF0D02DCF4}" srcOrd="1" destOrd="0" presId="urn:microsoft.com/office/officeart/2008/layout/LinedList"/>
    <dgm:cxn modelId="{4E11FAA7-9D3E-49FF-BB60-FFC957C8C9B7}" type="presParOf" srcId="{4328201D-55AD-41D9-ABBE-13AC4BD47A6A}" destId="{FCD4A531-8025-43BB-9D73-88EE3699A5D6}" srcOrd="2" destOrd="0" presId="urn:microsoft.com/office/officeart/2008/layout/LinedList"/>
    <dgm:cxn modelId="{B7E77FFB-1AD1-4E86-92FA-43BE9E47266A}" type="presParOf" srcId="{4328201D-55AD-41D9-ABBE-13AC4BD47A6A}" destId="{0B3130EB-8376-49EB-8EC0-B18F8E389426}" srcOrd="3" destOrd="0" presId="urn:microsoft.com/office/officeart/2008/layout/LinedList"/>
    <dgm:cxn modelId="{75775E91-1469-46BB-9D64-D56FA0E6E973}" type="presParOf" srcId="{0B3130EB-8376-49EB-8EC0-B18F8E389426}" destId="{F3A2BCEE-DE48-4D23-B6D7-B5B31FA29545}" srcOrd="0" destOrd="0" presId="urn:microsoft.com/office/officeart/2008/layout/LinedList"/>
    <dgm:cxn modelId="{0B84244B-1702-41B2-8DB1-A74D9E575558}" type="presParOf" srcId="{0B3130EB-8376-49EB-8EC0-B18F8E389426}" destId="{C4992D40-77DC-46B5-852C-C8AD58357A45}" srcOrd="1" destOrd="0" presId="urn:microsoft.com/office/officeart/2008/layout/LinedList"/>
    <dgm:cxn modelId="{654469BC-521E-4DCA-A167-A22BF5CF9218}" type="presParOf" srcId="{4328201D-55AD-41D9-ABBE-13AC4BD47A6A}" destId="{BD7F9AD3-641B-45ED-A74E-6AF15F5306F4}" srcOrd="4" destOrd="0" presId="urn:microsoft.com/office/officeart/2008/layout/LinedList"/>
    <dgm:cxn modelId="{3AD9E5E4-F462-4DA2-AB51-C0967E995483}" type="presParOf" srcId="{4328201D-55AD-41D9-ABBE-13AC4BD47A6A}" destId="{7FCA56B9-21E8-43E2-8385-479324FDD2C9}" srcOrd="5" destOrd="0" presId="urn:microsoft.com/office/officeart/2008/layout/LinedList"/>
    <dgm:cxn modelId="{90FD82AD-743A-46FA-813C-C24988611F6B}" type="presParOf" srcId="{7FCA56B9-21E8-43E2-8385-479324FDD2C9}" destId="{4511C999-E11D-449D-B7C0-B33EB853F8F8}" srcOrd="0" destOrd="0" presId="urn:microsoft.com/office/officeart/2008/layout/LinedList"/>
    <dgm:cxn modelId="{D6836EE0-D274-4D9E-8B09-4675C0A63FA0}" type="presParOf" srcId="{7FCA56B9-21E8-43E2-8385-479324FDD2C9}" destId="{2C3C80A7-25E7-4844-90A3-0B828CB8869F}" srcOrd="1" destOrd="0" presId="urn:microsoft.com/office/officeart/2008/layout/LinedList"/>
    <dgm:cxn modelId="{C2BC5F81-B701-45FA-AF25-7638A02E8565}" type="presParOf" srcId="{4328201D-55AD-41D9-ABBE-13AC4BD47A6A}" destId="{0759BF9A-B0D6-4421-B66E-FF2E404B4583}" srcOrd="6" destOrd="0" presId="urn:microsoft.com/office/officeart/2008/layout/LinedList"/>
    <dgm:cxn modelId="{9BCF4A73-08DD-4955-BA04-7B04452780B9}" type="presParOf" srcId="{4328201D-55AD-41D9-ABBE-13AC4BD47A6A}" destId="{559F4D8F-BBF0-4723-B7D4-6A29CD93CBCB}" srcOrd="7" destOrd="0" presId="urn:microsoft.com/office/officeart/2008/layout/LinedList"/>
    <dgm:cxn modelId="{FBB73CEE-9D6F-442F-8B07-208FCB723C36}" type="presParOf" srcId="{559F4D8F-BBF0-4723-B7D4-6A29CD93CBCB}" destId="{B4E56879-4AE1-4767-AE0F-C95A0ED85195}" srcOrd="0" destOrd="0" presId="urn:microsoft.com/office/officeart/2008/layout/LinedList"/>
    <dgm:cxn modelId="{DBB5062F-EA92-49A2-80EE-43031E6286FF}" type="presParOf" srcId="{559F4D8F-BBF0-4723-B7D4-6A29CD93CBCB}" destId="{34F906BB-BDF3-4BAF-B231-9B76C383FF5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D75989-971E-457A-87DF-C22BB8A72EB2}"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89FF393C-93C6-40E2-A110-73D511C0E4F2}">
      <dgm:prSet custT="1"/>
      <dgm:spPr/>
      <dgm:t>
        <a:bodyPr/>
        <a:lstStyle/>
        <a:p>
          <a:r>
            <a:rPr lang="en-GB" sz="2400" b="0" i="0" baseline="0"/>
            <a:t>“</a:t>
          </a:r>
          <a:r>
            <a:rPr lang="en-US" sz="2400" b="0" i="0" baseline="0"/>
            <a:t>our AI systems must </a:t>
          </a:r>
          <a:r>
            <a:rPr lang="en-US" sz="2400" b="1" i="0" baseline="0"/>
            <a:t>do</a:t>
          </a:r>
          <a:r>
            <a:rPr lang="en-US" sz="2400" b="0" i="0" baseline="0"/>
            <a:t> what we want them to do” (</a:t>
          </a:r>
          <a:r>
            <a:rPr lang="en-US" sz="2400" b="0" i="0" baseline="0">
              <a:hlinkClick xmlns:r="http://schemas.openxmlformats.org/officeDocument/2006/relationships" r:id="rId1"/>
            </a:rPr>
            <a:t>Russel et al., 2015</a:t>
          </a:r>
          <a:r>
            <a:rPr lang="en-US" sz="2400" b="0" i="0" baseline="0"/>
            <a:t>)</a:t>
          </a:r>
          <a:endParaRPr lang="en-US" sz="2400"/>
        </a:p>
      </dgm:t>
    </dgm:pt>
    <dgm:pt modelId="{DC5BA14C-311C-4E8A-A0CC-CB2F5F120AC0}" type="parTrans" cxnId="{E352F2D0-827D-49DB-B1F8-C0793475B945}">
      <dgm:prSet/>
      <dgm:spPr/>
      <dgm:t>
        <a:bodyPr/>
        <a:lstStyle/>
        <a:p>
          <a:endParaRPr lang="en-US" sz="2400"/>
        </a:p>
      </dgm:t>
    </dgm:pt>
    <dgm:pt modelId="{C7B0A424-8AE8-40B1-8C45-3477E4C4663B}" type="sibTrans" cxnId="{E352F2D0-827D-49DB-B1F8-C0793475B945}">
      <dgm:prSet/>
      <dgm:spPr/>
      <dgm:t>
        <a:bodyPr/>
        <a:lstStyle/>
        <a:p>
          <a:endParaRPr lang="en-US" sz="2400"/>
        </a:p>
      </dgm:t>
    </dgm:pt>
    <dgm:pt modelId="{13E149CE-7E6C-4366-B779-8F5411E46A61}">
      <dgm:prSet custT="1"/>
      <dgm:spPr/>
      <dgm:t>
        <a:bodyPr/>
        <a:lstStyle/>
        <a:p>
          <a:r>
            <a:rPr lang="en-GB" sz="2400" b="0" i="0" baseline="0"/>
            <a:t>“</a:t>
          </a:r>
          <a:r>
            <a:rPr lang="en-US" sz="2400" b="0" i="0" baseline="0"/>
            <a:t>prevent [autonomous systems] from </a:t>
          </a:r>
          <a:r>
            <a:rPr lang="en-US" sz="2400" b="1" i="0" baseline="0"/>
            <a:t>causing</a:t>
          </a:r>
          <a:r>
            <a:rPr lang="en-US" sz="2400" b="0" i="0" baseline="0"/>
            <a:t> unintended harm” (</a:t>
          </a:r>
          <a:r>
            <a:rPr lang="en-US" sz="2400" b="0" i="0" baseline="0">
              <a:hlinkClick xmlns:r="http://schemas.openxmlformats.org/officeDocument/2006/relationships" r:id="rId2"/>
            </a:rPr>
            <a:t>Amodei et al., 2016</a:t>
          </a:r>
          <a:r>
            <a:rPr lang="en-US" sz="2400" b="0" i="0" baseline="0"/>
            <a:t>)</a:t>
          </a:r>
          <a:endParaRPr lang="en-US" sz="2400"/>
        </a:p>
      </dgm:t>
    </dgm:pt>
    <dgm:pt modelId="{575E5B26-0E27-4451-A123-A56358AD9AFF}" type="parTrans" cxnId="{0FAD63CF-EC75-498D-8BB5-9394B6F225FB}">
      <dgm:prSet/>
      <dgm:spPr/>
      <dgm:t>
        <a:bodyPr/>
        <a:lstStyle/>
        <a:p>
          <a:endParaRPr lang="en-US" sz="2400"/>
        </a:p>
      </dgm:t>
    </dgm:pt>
    <dgm:pt modelId="{ABD2453D-89FB-43A5-8563-FB7ED854145E}" type="sibTrans" cxnId="{0FAD63CF-EC75-498D-8BB5-9394B6F225FB}">
      <dgm:prSet/>
      <dgm:spPr/>
      <dgm:t>
        <a:bodyPr/>
        <a:lstStyle/>
        <a:p>
          <a:endParaRPr lang="en-US" sz="2400"/>
        </a:p>
      </dgm:t>
    </dgm:pt>
    <dgm:pt modelId="{2B0222C1-4813-474A-9365-50EC974F7293}">
      <dgm:prSet custT="1"/>
      <dgm:spPr/>
      <dgm:t>
        <a:bodyPr/>
        <a:lstStyle/>
        <a:p>
          <a:r>
            <a:rPr lang="en-US" sz="2400" b="0" i="0" baseline="0"/>
            <a:t>“imbuing artificial agents with moral values becomes increasingly important as computer systems </a:t>
          </a:r>
          <a:r>
            <a:rPr lang="en-US" sz="2400" b="1" i="0" baseline="0"/>
            <a:t>operate</a:t>
          </a:r>
          <a:r>
            <a:rPr lang="en-US" sz="2400" b="0" i="0" baseline="0"/>
            <a:t> with greater autonomy” (</a:t>
          </a:r>
          <a:r>
            <a:rPr lang="en-US" sz="2400" b="0" i="0" baseline="0">
              <a:hlinkClick xmlns:r="http://schemas.openxmlformats.org/officeDocument/2006/relationships" r:id="rId3"/>
            </a:rPr>
            <a:t>Gabriel, 2020</a:t>
          </a:r>
          <a:r>
            <a:rPr lang="en-US" sz="2400" b="0" i="0" baseline="0"/>
            <a:t>)</a:t>
          </a:r>
          <a:endParaRPr lang="en-US" sz="2400"/>
        </a:p>
      </dgm:t>
    </dgm:pt>
    <dgm:pt modelId="{8CB4EB36-27BF-4DF3-9962-90F143A8C9AC}" type="parTrans" cxnId="{1D69245D-E693-41AE-9C0E-1E5824B73F98}">
      <dgm:prSet/>
      <dgm:spPr/>
      <dgm:t>
        <a:bodyPr/>
        <a:lstStyle/>
        <a:p>
          <a:endParaRPr lang="en-US" sz="2400"/>
        </a:p>
      </dgm:t>
    </dgm:pt>
    <dgm:pt modelId="{A7A15A53-8A41-47F9-B584-3EA1923AAEEF}" type="sibTrans" cxnId="{1D69245D-E693-41AE-9C0E-1E5824B73F98}">
      <dgm:prSet/>
      <dgm:spPr/>
      <dgm:t>
        <a:bodyPr/>
        <a:lstStyle/>
        <a:p>
          <a:endParaRPr lang="en-US" sz="2400"/>
        </a:p>
      </dgm:t>
    </dgm:pt>
    <dgm:pt modelId="{279DBDCE-6C40-4DFC-88FF-A8BDFC21E35A}">
      <dgm:prSet custT="1"/>
      <dgm:spPr/>
      <dgm:t>
        <a:bodyPr/>
        <a:lstStyle/>
        <a:p>
          <a:r>
            <a:rPr lang="en-US" sz="2400" b="0" i="0" baseline="0" dirty="0"/>
            <a:t>“we need systems that can understand and </a:t>
          </a:r>
          <a:r>
            <a:rPr lang="en-US" sz="2400" b="1" i="0" baseline="0" dirty="0"/>
            <a:t>cater to</a:t>
          </a:r>
          <a:r>
            <a:rPr lang="en-US" sz="2400" b="0" i="0" baseline="0" dirty="0"/>
            <a:t> a broader set of needs” (</a:t>
          </a:r>
          <a:r>
            <a:rPr lang="en-US" sz="2400" b="0" i="0" baseline="0" dirty="0">
              <a:hlinkClick xmlns:r="http://schemas.openxmlformats.org/officeDocument/2006/relationships" r:id="rId4"/>
            </a:rPr>
            <a:t>Sorensen et al., 2024</a:t>
          </a:r>
          <a:r>
            <a:rPr lang="en-US" sz="2400" b="0" i="0" baseline="0" dirty="0"/>
            <a:t>)</a:t>
          </a:r>
          <a:endParaRPr lang="en-US" sz="2400" dirty="0"/>
        </a:p>
      </dgm:t>
    </dgm:pt>
    <dgm:pt modelId="{369280B0-AC92-41BF-AC40-5865CAB40328}" type="parTrans" cxnId="{7F17A7E7-3221-4811-96AD-7EE46628B67D}">
      <dgm:prSet/>
      <dgm:spPr/>
      <dgm:t>
        <a:bodyPr/>
        <a:lstStyle/>
        <a:p>
          <a:endParaRPr lang="en-US" sz="2400"/>
        </a:p>
      </dgm:t>
    </dgm:pt>
    <dgm:pt modelId="{EF42DB0D-4852-4B05-A53B-28B252803F9A}" type="sibTrans" cxnId="{7F17A7E7-3221-4811-96AD-7EE46628B67D}">
      <dgm:prSet/>
      <dgm:spPr/>
      <dgm:t>
        <a:bodyPr/>
        <a:lstStyle/>
        <a:p>
          <a:endParaRPr lang="en-US" sz="2400"/>
        </a:p>
      </dgm:t>
    </dgm:pt>
    <dgm:pt modelId="{11CEF5F2-D126-44F8-B993-34AF34568403}">
      <dgm:prSet custT="1"/>
      <dgm:spPr/>
      <dgm:t>
        <a:bodyPr/>
        <a:lstStyle/>
        <a:p>
          <a:r>
            <a:rPr lang="en-US" sz="2400" dirty="0"/>
            <a:t>“</a:t>
          </a:r>
          <a:r>
            <a:rPr lang="en-US" sz="2400" i="1" dirty="0"/>
            <a:t>aligning AI to humans</a:t>
          </a:r>
          <a:r>
            <a:rPr lang="en-US" sz="2400" dirty="0"/>
            <a:t> ensures AI produces the intended outcomes determined by humans, […] </a:t>
          </a:r>
          <a:r>
            <a:rPr lang="en-US" sz="2400" i="1" dirty="0"/>
            <a:t>aligning humans to AI</a:t>
          </a:r>
          <a:r>
            <a:rPr lang="en-US" sz="2400" dirty="0"/>
            <a:t> aims to help individuals and society </a:t>
          </a:r>
          <a:r>
            <a:rPr lang="en-US" sz="2400" b="1" dirty="0"/>
            <a:t>adjust to AI advancements</a:t>
          </a:r>
          <a:r>
            <a:rPr lang="en-US" sz="2400" dirty="0"/>
            <a:t>” (</a:t>
          </a:r>
          <a:r>
            <a:rPr lang="en-US" sz="2400" dirty="0">
              <a:hlinkClick xmlns:r="http://schemas.openxmlformats.org/officeDocument/2006/relationships" r:id="rId5"/>
            </a:rPr>
            <a:t>Shen et al., 2024</a:t>
          </a:r>
          <a:r>
            <a:rPr lang="en-US" sz="2400" dirty="0"/>
            <a:t>)</a:t>
          </a:r>
        </a:p>
      </dgm:t>
    </dgm:pt>
    <dgm:pt modelId="{51BBA92C-C86E-4577-B9C5-2A925B7CA804}" type="parTrans" cxnId="{5E67290C-CC19-4458-BB0D-B15ED74959E7}">
      <dgm:prSet/>
      <dgm:spPr/>
      <dgm:t>
        <a:bodyPr/>
        <a:lstStyle/>
        <a:p>
          <a:endParaRPr lang="en-GB" sz="2400"/>
        </a:p>
      </dgm:t>
    </dgm:pt>
    <dgm:pt modelId="{84A14989-505C-4F0A-9C9E-E4FA835629E5}" type="sibTrans" cxnId="{5E67290C-CC19-4458-BB0D-B15ED74959E7}">
      <dgm:prSet/>
      <dgm:spPr/>
      <dgm:t>
        <a:bodyPr/>
        <a:lstStyle/>
        <a:p>
          <a:endParaRPr lang="en-GB" sz="2400"/>
        </a:p>
      </dgm:t>
    </dgm:pt>
    <dgm:pt modelId="{3BC5FF4F-C949-484E-858B-687634F24EFA}" type="pres">
      <dgm:prSet presAssocID="{F0D75989-971E-457A-87DF-C22BB8A72EB2}" presName="vert0" presStyleCnt="0">
        <dgm:presLayoutVars>
          <dgm:dir/>
          <dgm:animOne val="branch"/>
          <dgm:animLvl val="lvl"/>
        </dgm:presLayoutVars>
      </dgm:prSet>
      <dgm:spPr/>
    </dgm:pt>
    <dgm:pt modelId="{1C74FCB4-6014-4BF8-9265-07896C9E772A}" type="pres">
      <dgm:prSet presAssocID="{89FF393C-93C6-40E2-A110-73D511C0E4F2}" presName="thickLine" presStyleLbl="alignNode1" presStyleIdx="0" presStyleCnt="5"/>
      <dgm:spPr/>
    </dgm:pt>
    <dgm:pt modelId="{E90D55DF-E589-40B3-841D-7F830ADFE960}" type="pres">
      <dgm:prSet presAssocID="{89FF393C-93C6-40E2-A110-73D511C0E4F2}" presName="horz1" presStyleCnt="0"/>
      <dgm:spPr/>
    </dgm:pt>
    <dgm:pt modelId="{75584AFF-A032-44BA-BD93-705E1B1F7C69}" type="pres">
      <dgm:prSet presAssocID="{89FF393C-93C6-40E2-A110-73D511C0E4F2}" presName="tx1" presStyleLbl="revTx" presStyleIdx="0" presStyleCnt="5"/>
      <dgm:spPr/>
    </dgm:pt>
    <dgm:pt modelId="{09D5005C-52E3-452C-ABD7-387C87B9ADA1}" type="pres">
      <dgm:prSet presAssocID="{89FF393C-93C6-40E2-A110-73D511C0E4F2}" presName="vert1" presStyleCnt="0"/>
      <dgm:spPr/>
    </dgm:pt>
    <dgm:pt modelId="{176411C0-34C5-40DB-B74C-E9F07DBB895D}" type="pres">
      <dgm:prSet presAssocID="{13E149CE-7E6C-4366-B779-8F5411E46A61}" presName="thickLine" presStyleLbl="alignNode1" presStyleIdx="1" presStyleCnt="5"/>
      <dgm:spPr/>
    </dgm:pt>
    <dgm:pt modelId="{4DB52D32-9422-4BD1-A00D-B0042FBCC156}" type="pres">
      <dgm:prSet presAssocID="{13E149CE-7E6C-4366-B779-8F5411E46A61}" presName="horz1" presStyleCnt="0"/>
      <dgm:spPr/>
    </dgm:pt>
    <dgm:pt modelId="{9DC627D4-EF90-455B-95F3-01202E75E568}" type="pres">
      <dgm:prSet presAssocID="{13E149CE-7E6C-4366-B779-8F5411E46A61}" presName="tx1" presStyleLbl="revTx" presStyleIdx="1" presStyleCnt="5"/>
      <dgm:spPr/>
    </dgm:pt>
    <dgm:pt modelId="{3CD75A96-BD2B-401F-B539-90D151A185AF}" type="pres">
      <dgm:prSet presAssocID="{13E149CE-7E6C-4366-B779-8F5411E46A61}" presName="vert1" presStyleCnt="0"/>
      <dgm:spPr/>
    </dgm:pt>
    <dgm:pt modelId="{EB6E0619-C1D1-4BD1-88AB-FC206F7B0978}" type="pres">
      <dgm:prSet presAssocID="{2B0222C1-4813-474A-9365-50EC974F7293}" presName="thickLine" presStyleLbl="alignNode1" presStyleIdx="2" presStyleCnt="5"/>
      <dgm:spPr/>
    </dgm:pt>
    <dgm:pt modelId="{D6455DCD-D513-44E2-B862-BD2F7F2DC860}" type="pres">
      <dgm:prSet presAssocID="{2B0222C1-4813-474A-9365-50EC974F7293}" presName="horz1" presStyleCnt="0"/>
      <dgm:spPr/>
    </dgm:pt>
    <dgm:pt modelId="{0A7D02E3-A873-4599-9C6F-DB4904EB6595}" type="pres">
      <dgm:prSet presAssocID="{2B0222C1-4813-474A-9365-50EC974F7293}" presName="tx1" presStyleLbl="revTx" presStyleIdx="2" presStyleCnt="5"/>
      <dgm:spPr/>
    </dgm:pt>
    <dgm:pt modelId="{ED18FD43-26B0-4970-9928-13D3D5C7996A}" type="pres">
      <dgm:prSet presAssocID="{2B0222C1-4813-474A-9365-50EC974F7293}" presName="vert1" presStyleCnt="0"/>
      <dgm:spPr/>
    </dgm:pt>
    <dgm:pt modelId="{ED8E498E-4E38-4284-881D-C0903158B56E}" type="pres">
      <dgm:prSet presAssocID="{279DBDCE-6C40-4DFC-88FF-A8BDFC21E35A}" presName="thickLine" presStyleLbl="alignNode1" presStyleIdx="3" presStyleCnt="5"/>
      <dgm:spPr/>
    </dgm:pt>
    <dgm:pt modelId="{1AE7BE2C-7C24-46C1-8D11-A3FCCE45A14E}" type="pres">
      <dgm:prSet presAssocID="{279DBDCE-6C40-4DFC-88FF-A8BDFC21E35A}" presName="horz1" presStyleCnt="0"/>
      <dgm:spPr/>
    </dgm:pt>
    <dgm:pt modelId="{3BDF4877-319A-4444-80E4-F73412A4F95C}" type="pres">
      <dgm:prSet presAssocID="{279DBDCE-6C40-4DFC-88FF-A8BDFC21E35A}" presName="tx1" presStyleLbl="revTx" presStyleIdx="3" presStyleCnt="5"/>
      <dgm:spPr/>
    </dgm:pt>
    <dgm:pt modelId="{B838650E-3517-4AE6-A023-5A6829BB0AE2}" type="pres">
      <dgm:prSet presAssocID="{279DBDCE-6C40-4DFC-88FF-A8BDFC21E35A}" presName="vert1" presStyleCnt="0"/>
      <dgm:spPr/>
    </dgm:pt>
    <dgm:pt modelId="{FA3352DA-95F5-4ED2-BFD6-29E7AFEF1018}" type="pres">
      <dgm:prSet presAssocID="{11CEF5F2-D126-44F8-B993-34AF34568403}" presName="thickLine" presStyleLbl="alignNode1" presStyleIdx="4" presStyleCnt="5"/>
      <dgm:spPr/>
    </dgm:pt>
    <dgm:pt modelId="{2424AD3A-0130-4536-A7AE-593AE9FBECC9}" type="pres">
      <dgm:prSet presAssocID="{11CEF5F2-D126-44F8-B993-34AF34568403}" presName="horz1" presStyleCnt="0"/>
      <dgm:spPr/>
    </dgm:pt>
    <dgm:pt modelId="{2F75999B-F2CF-48EE-9E02-8874C59093B8}" type="pres">
      <dgm:prSet presAssocID="{11CEF5F2-D126-44F8-B993-34AF34568403}" presName="tx1" presStyleLbl="revTx" presStyleIdx="4" presStyleCnt="5"/>
      <dgm:spPr/>
    </dgm:pt>
    <dgm:pt modelId="{C0B378B3-AB99-4A4B-8DD2-215381029EF4}" type="pres">
      <dgm:prSet presAssocID="{11CEF5F2-D126-44F8-B993-34AF34568403}" presName="vert1" presStyleCnt="0"/>
      <dgm:spPr/>
    </dgm:pt>
  </dgm:ptLst>
  <dgm:cxnLst>
    <dgm:cxn modelId="{5E67290C-CC19-4458-BB0D-B15ED74959E7}" srcId="{F0D75989-971E-457A-87DF-C22BB8A72EB2}" destId="{11CEF5F2-D126-44F8-B993-34AF34568403}" srcOrd="4" destOrd="0" parTransId="{51BBA92C-C86E-4577-B9C5-2A925B7CA804}" sibTransId="{84A14989-505C-4F0A-9C9E-E4FA835629E5}"/>
    <dgm:cxn modelId="{51B5BC19-E03F-4856-9503-527802BF0733}" type="presOf" srcId="{279DBDCE-6C40-4DFC-88FF-A8BDFC21E35A}" destId="{3BDF4877-319A-4444-80E4-F73412A4F95C}" srcOrd="0" destOrd="0" presId="urn:microsoft.com/office/officeart/2008/layout/LinedList"/>
    <dgm:cxn modelId="{45DDF222-F3F0-4AC0-AB94-6C36DF189C08}" type="presOf" srcId="{2B0222C1-4813-474A-9365-50EC974F7293}" destId="{0A7D02E3-A873-4599-9C6F-DB4904EB6595}" srcOrd="0" destOrd="0" presId="urn:microsoft.com/office/officeart/2008/layout/LinedList"/>
    <dgm:cxn modelId="{1692A533-0E9E-460A-82CA-CA5CF1F7C612}" type="presOf" srcId="{89FF393C-93C6-40E2-A110-73D511C0E4F2}" destId="{75584AFF-A032-44BA-BD93-705E1B1F7C69}" srcOrd="0" destOrd="0" presId="urn:microsoft.com/office/officeart/2008/layout/LinedList"/>
    <dgm:cxn modelId="{1D69245D-E693-41AE-9C0E-1E5824B73F98}" srcId="{F0D75989-971E-457A-87DF-C22BB8A72EB2}" destId="{2B0222C1-4813-474A-9365-50EC974F7293}" srcOrd="2" destOrd="0" parTransId="{8CB4EB36-27BF-4DF3-9962-90F143A8C9AC}" sibTransId="{A7A15A53-8A41-47F9-B584-3EA1923AAEEF}"/>
    <dgm:cxn modelId="{E68CE16F-B7C1-47DB-AF36-B0ACF0A56769}" type="presOf" srcId="{F0D75989-971E-457A-87DF-C22BB8A72EB2}" destId="{3BC5FF4F-C949-484E-858B-687634F24EFA}" srcOrd="0" destOrd="0" presId="urn:microsoft.com/office/officeart/2008/layout/LinedList"/>
    <dgm:cxn modelId="{12ADE358-4E04-4A95-9920-1BE707FA2D77}" type="presOf" srcId="{11CEF5F2-D126-44F8-B993-34AF34568403}" destId="{2F75999B-F2CF-48EE-9E02-8874C59093B8}" srcOrd="0" destOrd="0" presId="urn:microsoft.com/office/officeart/2008/layout/LinedList"/>
    <dgm:cxn modelId="{2304CB7F-7829-4F25-91B6-98CB8345EE03}" type="presOf" srcId="{13E149CE-7E6C-4366-B779-8F5411E46A61}" destId="{9DC627D4-EF90-455B-95F3-01202E75E568}" srcOrd="0" destOrd="0" presId="urn:microsoft.com/office/officeart/2008/layout/LinedList"/>
    <dgm:cxn modelId="{0FAD63CF-EC75-498D-8BB5-9394B6F225FB}" srcId="{F0D75989-971E-457A-87DF-C22BB8A72EB2}" destId="{13E149CE-7E6C-4366-B779-8F5411E46A61}" srcOrd="1" destOrd="0" parTransId="{575E5B26-0E27-4451-A123-A56358AD9AFF}" sibTransId="{ABD2453D-89FB-43A5-8563-FB7ED854145E}"/>
    <dgm:cxn modelId="{E352F2D0-827D-49DB-B1F8-C0793475B945}" srcId="{F0D75989-971E-457A-87DF-C22BB8A72EB2}" destId="{89FF393C-93C6-40E2-A110-73D511C0E4F2}" srcOrd="0" destOrd="0" parTransId="{DC5BA14C-311C-4E8A-A0CC-CB2F5F120AC0}" sibTransId="{C7B0A424-8AE8-40B1-8C45-3477E4C4663B}"/>
    <dgm:cxn modelId="{7F17A7E7-3221-4811-96AD-7EE46628B67D}" srcId="{F0D75989-971E-457A-87DF-C22BB8A72EB2}" destId="{279DBDCE-6C40-4DFC-88FF-A8BDFC21E35A}" srcOrd="3" destOrd="0" parTransId="{369280B0-AC92-41BF-AC40-5865CAB40328}" sibTransId="{EF42DB0D-4852-4B05-A53B-28B252803F9A}"/>
    <dgm:cxn modelId="{D82AF29A-D45E-436D-82CE-609E9F219291}" type="presParOf" srcId="{3BC5FF4F-C949-484E-858B-687634F24EFA}" destId="{1C74FCB4-6014-4BF8-9265-07896C9E772A}" srcOrd="0" destOrd="0" presId="urn:microsoft.com/office/officeart/2008/layout/LinedList"/>
    <dgm:cxn modelId="{B6746083-3330-4E41-A8D0-375E5891D13F}" type="presParOf" srcId="{3BC5FF4F-C949-484E-858B-687634F24EFA}" destId="{E90D55DF-E589-40B3-841D-7F830ADFE960}" srcOrd="1" destOrd="0" presId="urn:microsoft.com/office/officeart/2008/layout/LinedList"/>
    <dgm:cxn modelId="{2F2C9446-257E-4193-BD9E-92787E526302}" type="presParOf" srcId="{E90D55DF-E589-40B3-841D-7F830ADFE960}" destId="{75584AFF-A032-44BA-BD93-705E1B1F7C69}" srcOrd="0" destOrd="0" presId="urn:microsoft.com/office/officeart/2008/layout/LinedList"/>
    <dgm:cxn modelId="{C361EC17-51B1-49A5-BCBC-0753FDDB5A7F}" type="presParOf" srcId="{E90D55DF-E589-40B3-841D-7F830ADFE960}" destId="{09D5005C-52E3-452C-ABD7-387C87B9ADA1}" srcOrd="1" destOrd="0" presId="urn:microsoft.com/office/officeart/2008/layout/LinedList"/>
    <dgm:cxn modelId="{EB7B33F7-BFB2-4FE1-9739-25EA1CB7161D}" type="presParOf" srcId="{3BC5FF4F-C949-484E-858B-687634F24EFA}" destId="{176411C0-34C5-40DB-B74C-E9F07DBB895D}" srcOrd="2" destOrd="0" presId="urn:microsoft.com/office/officeart/2008/layout/LinedList"/>
    <dgm:cxn modelId="{916CA7F5-DD66-4D75-9357-8BEA7B9109F3}" type="presParOf" srcId="{3BC5FF4F-C949-484E-858B-687634F24EFA}" destId="{4DB52D32-9422-4BD1-A00D-B0042FBCC156}" srcOrd="3" destOrd="0" presId="urn:microsoft.com/office/officeart/2008/layout/LinedList"/>
    <dgm:cxn modelId="{73430165-C91A-4A47-873E-B3F0C89DAAC3}" type="presParOf" srcId="{4DB52D32-9422-4BD1-A00D-B0042FBCC156}" destId="{9DC627D4-EF90-455B-95F3-01202E75E568}" srcOrd="0" destOrd="0" presId="urn:microsoft.com/office/officeart/2008/layout/LinedList"/>
    <dgm:cxn modelId="{E786977A-E6D1-4F60-9FCC-093E62132866}" type="presParOf" srcId="{4DB52D32-9422-4BD1-A00D-B0042FBCC156}" destId="{3CD75A96-BD2B-401F-B539-90D151A185AF}" srcOrd="1" destOrd="0" presId="urn:microsoft.com/office/officeart/2008/layout/LinedList"/>
    <dgm:cxn modelId="{CD6BE206-4DD0-4802-A41A-6B89C9CD903F}" type="presParOf" srcId="{3BC5FF4F-C949-484E-858B-687634F24EFA}" destId="{EB6E0619-C1D1-4BD1-88AB-FC206F7B0978}" srcOrd="4" destOrd="0" presId="urn:microsoft.com/office/officeart/2008/layout/LinedList"/>
    <dgm:cxn modelId="{30404174-3F1E-458E-89AF-74A247E65D82}" type="presParOf" srcId="{3BC5FF4F-C949-484E-858B-687634F24EFA}" destId="{D6455DCD-D513-44E2-B862-BD2F7F2DC860}" srcOrd="5" destOrd="0" presId="urn:microsoft.com/office/officeart/2008/layout/LinedList"/>
    <dgm:cxn modelId="{84A6A00B-E8BB-47D9-BDD7-D467D9970DAC}" type="presParOf" srcId="{D6455DCD-D513-44E2-B862-BD2F7F2DC860}" destId="{0A7D02E3-A873-4599-9C6F-DB4904EB6595}" srcOrd="0" destOrd="0" presId="urn:microsoft.com/office/officeart/2008/layout/LinedList"/>
    <dgm:cxn modelId="{1B847728-8F13-47C1-A254-E311E97DFE30}" type="presParOf" srcId="{D6455DCD-D513-44E2-B862-BD2F7F2DC860}" destId="{ED18FD43-26B0-4970-9928-13D3D5C7996A}" srcOrd="1" destOrd="0" presId="urn:microsoft.com/office/officeart/2008/layout/LinedList"/>
    <dgm:cxn modelId="{822768AD-FC72-46BF-B163-E777A7E78AF2}" type="presParOf" srcId="{3BC5FF4F-C949-484E-858B-687634F24EFA}" destId="{ED8E498E-4E38-4284-881D-C0903158B56E}" srcOrd="6" destOrd="0" presId="urn:microsoft.com/office/officeart/2008/layout/LinedList"/>
    <dgm:cxn modelId="{9AFB861D-B27F-421B-815B-2F205C05B608}" type="presParOf" srcId="{3BC5FF4F-C949-484E-858B-687634F24EFA}" destId="{1AE7BE2C-7C24-46C1-8D11-A3FCCE45A14E}" srcOrd="7" destOrd="0" presId="urn:microsoft.com/office/officeart/2008/layout/LinedList"/>
    <dgm:cxn modelId="{3F1D3378-7D98-42B0-B009-28A2317D0F68}" type="presParOf" srcId="{1AE7BE2C-7C24-46C1-8D11-A3FCCE45A14E}" destId="{3BDF4877-319A-4444-80E4-F73412A4F95C}" srcOrd="0" destOrd="0" presId="urn:microsoft.com/office/officeart/2008/layout/LinedList"/>
    <dgm:cxn modelId="{5EF0232F-A63D-473B-AF5A-C9859DCA78CA}" type="presParOf" srcId="{1AE7BE2C-7C24-46C1-8D11-A3FCCE45A14E}" destId="{B838650E-3517-4AE6-A023-5A6829BB0AE2}" srcOrd="1" destOrd="0" presId="urn:microsoft.com/office/officeart/2008/layout/LinedList"/>
    <dgm:cxn modelId="{F6626CBC-C29D-4A06-A6E8-CB77E84682CD}" type="presParOf" srcId="{3BC5FF4F-C949-484E-858B-687634F24EFA}" destId="{FA3352DA-95F5-4ED2-BFD6-29E7AFEF1018}" srcOrd="8" destOrd="0" presId="urn:microsoft.com/office/officeart/2008/layout/LinedList"/>
    <dgm:cxn modelId="{0C6A2363-3B1C-45E5-AC67-336FCDC15EFB}" type="presParOf" srcId="{3BC5FF4F-C949-484E-858B-687634F24EFA}" destId="{2424AD3A-0130-4536-A7AE-593AE9FBECC9}" srcOrd="9" destOrd="0" presId="urn:microsoft.com/office/officeart/2008/layout/LinedList"/>
    <dgm:cxn modelId="{577B60CD-923A-47B8-8536-E883565DFCDF}" type="presParOf" srcId="{2424AD3A-0130-4536-A7AE-593AE9FBECC9}" destId="{2F75999B-F2CF-48EE-9E02-8874C59093B8}" srcOrd="0" destOrd="0" presId="urn:microsoft.com/office/officeart/2008/layout/LinedList"/>
    <dgm:cxn modelId="{165B48B2-1723-4BD2-AD16-96BBF46E8FF0}" type="presParOf" srcId="{2424AD3A-0130-4536-A7AE-593AE9FBECC9}" destId="{C0B378B3-AB99-4A4B-8DD2-215381029EF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A9ABBB6-1FD5-4B6E-8C9B-57860C7A038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A6C0749-1959-44E9-A6A8-C5A355666C09}">
      <dgm:prSet/>
      <dgm:spPr/>
      <dgm:t>
        <a:bodyPr/>
        <a:lstStyle/>
        <a:p>
          <a:r>
            <a:rPr lang="en-GB" dirty="0"/>
            <a:t>Modelling and simulating opinions and social change</a:t>
          </a:r>
          <a:endParaRPr lang="en-US" dirty="0"/>
        </a:p>
      </dgm:t>
    </dgm:pt>
    <dgm:pt modelId="{5666998C-8E88-45AE-A158-CC7C7313AE4C}" type="parTrans" cxnId="{DD9CBDEB-C383-4F83-A0A1-BD9BDCA4DB55}">
      <dgm:prSet/>
      <dgm:spPr/>
      <dgm:t>
        <a:bodyPr/>
        <a:lstStyle/>
        <a:p>
          <a:endParaRPr lang="en-US"/>
        </a:p>
      </dgm:t>
    </dgm:pt>
    <dgm:pt modelId="{DE9C592D-FCE6-4846-8635-4842494571FC}" type="sibTrans" cxnId="{DD9CBDEB-C383-4F83-A0A1-BD9BDCA4DB55}">
      <dgm:prSet/>
      <dgm:spPr/>
      <dgm:t>
        <a:bodyPr/>
        <a:lstStyle/>
        <a:p>
          <a:endParaRPr lang="en-US"/>
        </a:p>
      </dgm:t>
    </dgm:pt>
    <dgm:pt modelId="{40050017-216C-4BB0-AC1C-EB82AD559B6D}">
      <dgm:prSet/>
      <dgm:spPr/>
      <dgm:t>
        <a:bodyPr/>
        <a:lstStyle/>
        <a:p>
          <a:r>
            <a:rPr lang="en-GB" dirty="0"/>
            <a:t>Determining the objective of human + AI </a:t>
          </a:r>
          <a:r>
            <a:rPr lang="en-GB" dirty="0" err="1"/>
            <a:t>behavior</a:t>
          </a:r>
          <a:endParaRPr lang="en-US" dirty="0"/>
        </a:p>
      </dgm:t>
    </dgm:pt>
    <dgm:pt modelId="{032173E7-E479-4A51-A1D0-497F3C9FC3E7}" type="parTrans" cxnId="{A0D617D2-4F30-4DA2-9C5B-47D7236984BD}">
      <dgm:prSet/>
      <dgm:spPr/>
      <dgm:t>
        <a:bodyPr/>
        <a:lstStyle/>
        <a:p>
          <a:endParaRPr lang="en-US"/>
        </a:p>
      </dgm:t>
    </dgm:pt>
    <dgm:pt modelId="{ED72CAC2-26CD-49CD-AC07-8B3CB7E77D76}" type="sibTrans" cxnId="{A0D617D2-4F30-4DA2-9C5B-47D7236984BD}">
      <dgm:prSet/>
      <dgm:spPr/>
      <dgm:t>
        <a:bodyPr/>
        <a:lstStyle/>
        <a:p>
          <a:endParaRPr lang="en-US"/>
        </a:p>
      </dgm:t>
    </dgm:pt>
    <dgm:pt modelId="{6C8ABE7F-01DA-4023-8ECA-97BF0548DB3B}">
      <dgm:prSet/>
      <dgm:spPr/>
      <dgm:t>
        <a:bodyPr/>
        <a:lstStyle/>
        <a:p>
          <a:r>
            <a:rPr lang="en-GB" dirty="0"/>
            <a:t>Direct optimizing for it in model pre-training + fine-tuning</a:t>
          </a:r>
          <a:endParaRPr lang="en-US" dirty="0"/>
        </a:p>
      </dgm:t>
    </dgm:pt>
    <dgm:pt modelId="{0960BF7B-DE2E-4C4D-BBC8-12D3496D7B57}" type="parTrans" cxnId="{983A9A63-C131-4DAA-8D7B-1A9FBAE34429}">
      <dgm:prSet/>
      <dgm:spPr/>
      <dgm:t>
        <a:bodyPr/>
        <a:lstStyle/>
        <a:p>
          <a:endParaRPr lang="en-US"/>
        </a:p>
      </dgm:t>
    </dgm:pt>
    <dgm:pt modelId="{66EA35FA-264B-45E0-8D60-71CCC2E2D842}" type="sibTrans" cxnId="{983A9A63-C131-4DAA-8D7B-1A9FBAE34429}">
      <dgm:prSet/>
      <dgm:spPr/>
      <dgm:t>
        <a:bodyPr/>
        <a:lstStyle/>
        <a:p>
          <a:endParaRPr lang="en-US"/>
        </a:p>
      </dgm:t>
    </dgm:pt>
    <dgm:pt modelId="{253F1568-E7FC-4DE2-936A-8D3D97A87432}" type="pres">
      <dgm:prSet presAssocID="{7A9ABBB6-1FD5-4B6E-8C9B-57860C7A0386}" presName="root" presStyleCnt="0">
        <dgm:presLayoutVars>
          <dgm:dir/>
          <dgm:resizeHandles val="exact"/>
        </dgm:presLayoutVars>
      </dgm:prSet>
      <dgm:spPr/>
    </dgm:pt>
    <dgm:pt modelId="{88DCA308-C12C-4F73-A16A-6811659140E1}" type="pres">
      <dgm:prSet presAssocID="{2A6C0749-1959-44E9-A6A8-C5A355666C09}" presName="compNode" presStyleCnt="0"/>
      <dgm:spPr/>
    </dgm:pt>
    <dgm:pt modelId="{6826618C-79BE-48AA-9F8A-3127BE1EC885}" type="pres">
      <dgm:prSet presAssocID="{2A6C0749-1959-44E9-A6A8-C5A355666C09}" presName="bgRect" presStyleLbl="bgShp" presStyleIdx="0" presStyleCnt="3"/>
      <dgm:spPr/>
    </dgm:pt>
    <dgm:pt modelId="{6140B2C3-5655-4DE2-AE5A-D1C86A8A0A60}" type="pres">
      <dgm:prSet presAssocID="{2A6C0749-1959-44E9-A6A8-C5A355666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03CBC19D-1A84-4E1B-98B6-59584E96E6C2}" type="pres">
      <dgm:prSet presAssocID="{2A6C0749-1959-44E9-A6A8-C5A355666C09}" presName="spaceRect" presStyleCnt="0"/>
      <dgm:spPr/>
    </dgm:pt>
    <dgm:pt modelId="{406B935F-1400-4F82-A10F-38C217AFB5EC}" type="pres">
      <dgm:prSet presAssocID="{2A6C0749-1959-44E9-A6A8-C5A355666C09}" presName="parTx" presStyleLbl="revTx" presStyleIdx="0" presStyleCnt="3">
        <dgm:presLayoutVars>
          <dgm:chMax val="0"/>
          <dgm:chPref val="0"/>
        </dgm:presLayoutVars>
      </dgm:prSet>
      <dgm:spPr/>
    </dgm:pt>
    <dgm:pt modelId="{807C161B-0173-4715-A5DA-9FD86F42D0F7}" type="pres">
      <dgm:prSet presAssocID="{DE9C592D-FCE6-4846-8635-4842494571FC}" presName="sibTrans" presStyleCnt="0"/>
      <dgm:spPr/>
    </dgm:pt>
    <dgm:pt modelId="{2EC3C1E0-A74E-4A7E-86CE-92EC855FE9E7}" type="pres">
      <dgm:prSet presAssocID="{40050017-216C-4BB0-AC1C-EB82AD559B6D}" presName="compNode" presStyleCnt="0"/>
      <dgm:spPr/>
    </dgm:pt>
    <dgm:pt modelId="{A63C95FE-B91D-40F9-BFE5-D0F861037FCF}" type="pres">
      <dgm:prSet presAssocID="{40050017-216C-4BB0-AC1C-EB82AD559B6D}" presName="bgRect" presStyleLbl="bgShp" presStyleIdx="1" presStyleCnt="3"/>
      <dgm:spPr/>
    </dgm:pt>
    <dgm:pt modelId="{3462FF57-DF8C-41E9-8CB3-F6FDA0314E7A}" type="pres">
      <dgm:prSet presAssocID="{40050017-216C-4BB0-AC1C-EB82AD559B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65A7A714-9857-49BB-84BA-DA3E4FC77B6C}" type="pres">
      <dgm:prSet presAssocID="{40050017-216C-4BB0-AC1C-EB82AD559B6D}" presName="spaceRect" presStyleCnt="0"/>
      <dgm:spPr/>
    </dgm:pt>
    <dgm:pt modelId="{95500E63-76EE-47F7-BDAA-CCCBA838E14A}" type="pres">
      <dgm:prSet presAssocID="{40050017-216C-4BB0-AC1C-EB82AD559B6D}" presName="parTx" presStyleLbl="revTx" presStyleIdx="1" presStyleCnt="3">
        <dgm:presLayoutVars>
          <dgm:chMax val="0"/>
          <dgm:chPref val="0"/>
        </dgm:presLayoutVars>
      </dgm:prSet>
      <dgm:spPr/>
    </dgm:pt>
    <dgm:pt modelId="{2C21AA67-2D94-4955-B971-9165E5A41E44}" type="pres">
      <dgm:prSet presAssocID="{ED72CAC2-26CD-49CD-AC07-8B3CB7E77D76}" presName="sibTrans" presStyleCnt="0"/>
      <dgm:spPr/>
    </dgm:pt>
    <dgm:pt modelId="{1AACE8FB-AD2A-40A6-91F3-3FA31B840493}" type="pres">
      <dgm:prSet presAssocID="{6C8ABE7F-01DA-4023-8ECA-97BF0548DB3B}" presName="compNode" presStyleCnt="0"/>
      <dgm:spPr/>
    </dgm:pt>
    <dgm:pt modelId="{3D2B5CBE-AB15-4AA0-9446-9123EB032D9D}" type="pres">
      <dgm:prSet presAssocID="{6C8ABE7F-01DA-4023-8ECA-97BF0548DB3B}" presName="bgRect" presStyleLbl="bgShp" presStyleIdx="2" presStyleCnt="3"/>
      <dgm:spPr/>
    </dgm:pt>
    <dgm:pt modelId="{BEE31B4D-120D-4EDC-A239-60A2A9F57B27}" type="pres">
      <dgm:prSet presAssocID="{6C8ABE7F-01DA-4023-8ECA-97BF0548DB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C34346B2-03E5-4597-B0F2-1CFD921E56F0}" type="pres">
      <dgm:prSet presAssocID="{6C8ABE7F-01DA-4023-8ECA-97BF0548DB3B}" presName="spaceRect" presStyleCnt="0"/>
      <dgm:spPr/>
    </dgm:pt>
    <dgm:pt modelId="{9289FCAD-920E-4266-8D3E-EBC8A5A713A6}" type="pres">
      <dgm:prSet presAssocID="{6C8ABE7F-01DA-4023-8ECA-97BF0548DB3B}" presName="parTx" presStyleLbl="revTx" presStyleIdx="2" presStyleCnt="3">
        <dgm:presLayoutVars>
          <dgm:chMax val="0"/>
          <dgm:chPref val="0"/>
        </dgm:presLayoutVars>
      </dgm:prSet>
      <dgm:spPr/>
    </dgm:pt>
  </dgm:ptLst>
  <dgm:cxnLst>
    <dgm:cxn modelId="{8DD41507-EEAB-42E6-8B85-F621B85FC5A7}" type="presOf" srcId="{40050017-216C-4BB0-AC1C-EB82AD559B6D}" destId="{95500E63-76EE-47F7-BDAA-CCCBA838E14A}" srcOrd="0" destOrd="0" presId="urn:microsoft.com/office/officeart/2018/2/layout/IconVerticalSolidList"/>
    <dgm:cxn modelId="{1ED81A08-A305-4371-AA86-2665DC9E6FA2}" type="presOf" srcId="{6C8ABE7F-01DA-4023-8ECA-97BF0548DB3B}" destId="{9289FCAD-920E-4266-8D3E-EBC8A5A713A6}" srcOrd="0" destOrd="0" presId="urn:microsoft.com/office/officeart/2018/2/layout/IconVerticalSolidList"/>
    <dgm:cxn modelId="{983A9A63-C131-4DAA-8D7B-1A9FBAE34429}" srcId="{7A9ABBB6-1FD5-4B6E-8C9B-57860C7A0386}" destId="{6C8ABE7F-01DA-4023-8ECA-97BF0548DB3B}" srcOrd="2" destOrd="0" parTransId="{0960BF7B-DE2E-4C4D-BBC8-12D3496D7B57}" sibTransId="{66EA35FA-264B-45E0-8D60-71CCC2E2D842}"/>
    <dgm:cxn modelId="{13463454-4D14-4F4F-A434-42B5F5D9634C}" type="presOf" srcId="{7A9ABBB6-1FD5-4B6E-8C9B-57860C7A0386}" destId="{253F1568-E7FC-4DE2-936A-8D3D97A87432}" srcOrd="0" destOrd="0" presId="urn:microsoft.com/office/officeart/2018/2/layout/IconVerticalSolidList"/>
    <dgm:cxn modelId="{A0D617D2-4F30-4DA2-9C5B-47D7236984BD}" srcId="{7A9ABBB6-1FD5-4B6E-8C9B-57860C7A0386}" destId="{40050017-216C-4BB0-AC1C-EB82AD559B6D}" srcOrd="1" destOrd="0" parTransId="{032173E7-E479-4A51-A1D0-497F3C9FC3E7}" sibTransId="{ED72CAC2-26CD-49CD-AC07-8B3CB7E77D76}"/>
    <dgm:cxn modelId="{227ABBDE-9E65-47AC-8A13-AB37DFB61112}" type="presOf" srcId="{2A6C0749-1959-44E9-A6A8-C5A355666C09}" destId="{406B935F-1400-4F82-A10F-38C217AFB5EC}" srcOrd="0" destOrd="0" presId="urn:microsoft.com/office/officeart/2018/2/layout/IconVerticalSolidList"/>
    <dgm:cxn modelId="{DD9CBDEB-C383-4F83-A0A1-BD9BDCA4DB55}" srcId="{7A9ABBB6-1FD5-4B6E-8C9B-57860C7A0386}" destId="{2A6C0749-1959-44E9-A6A8-C5A355666C09}" srcOrd="0" destOrd="0" parTransId="{5666998C-8E88-45AE-A158-CC7C7313AE4C}" sibTransId="{DE9C592D-FCE6-4846-8635-4842494571FC}"/>
    <dgm:cxn modelId="{9FF94F76-5900-464F-8BB5-45A71898C4D0}" type="presParOf" srcId="{253F1568-E7FC-4DE2-936A-8D3D97A87432}" destId="{88DCA308-C12C-4F73-A16A-6811659140E1}" srcOrd="0" destOrd="0" presId="urn:microsoft.com/office/officeart/2018/2/layout/IconVerticalSolidList"/>
    <dgm:cxn modelId="{E27A4E66-486A-4669-9730-188484AFF162}" type="presParOf" srcId="{88DCA308-C12C-4F73-A16A-6811659140E1}" destId="{6826618C-79BE-48AA-9F8A-3127BE1EC885}" srcOrd="0" destOrd="0" presId="urn:microsoft.com/office/officeart/2018/2/layout/IconVerticalSolidList"/>
    <dgm:cxn modelId="{8F0764DD-FA88-4166-955A-414E1CFFBA4C}" type="presParOf" srcId="{88DCA308-C12C-4F73-A16A-6811659140E1}" destId="{6140B2C3-5655-4DE2-AE5A-D1C86A8A0A60}" srcOrd="1" destOrd="0" presId="urn:microsoft.com/office/officeart/2018/2/layout/IconVerticalSolidList"/>
    <dgm:cxn modelId="{312A44BD-29D9-41A1-8C0A-333EADC10BBA}" type="presParOf" srcId="{88DCA308-C12C-4F73-A16A-6811659140E1}" destId="{03CBC19D-1A84-4E1B-98B6-59584E96E6C2}" srcOrd="2" destOrd="0" presId="urn:microsoft.com/office/officeart/2018/2/layout/IconVerticalSolidList"/>
    <dgm:cxn modelId="{B8EDBA41-9B78-45A8-8456-BE4233B2D938}" type="presParOf" srcId="{88DCA308-C12C-4F73-A16A-6811659140E1}" destId="{406B935F-1400-4F82-A10F-38C217AFB5EC}" srcOrd="3" destOrd="0" presId="urn:microsoft.com/office/officeart/2018/2/layout/IconVerticalSolidList"/>
    <dgm:cxn modelId="{EEBC3833-98D0-40E1-9E73-2FAFF9C16B5A}" type="presParOf" srcId="{253F1568-E7FC-4DE2-936A-8D3D97A87432}" destId="{807C161B-0173-4715-A5DA-9FD86F42D0F7}" srcOrd="1" destOrd="0" presId="urn:microsoft.com/office/officeart/2018/2/layout/IconVerticalSolidList"/>
    <dgm:cxn modelId="{9837400C-8B40-4CA0-A22A-2D6C603CD27F}" type="presParOf" srcId="{253F1568-E7FC-4DE2-936A-8D3D97A87432}" destId="{2EC3C1E0-A74E-4A7E-86CE-92EC855FE9E7}" srcOrd="2" destOrd="0" presId="urn:microsoft.com/office/officeart/2018/2/layout/IconVerticalSolidList"/>
    <dgm:cxn modelId="{ABB2F601-006D-40E9-9498-9B20A377F978}" type="presParOf" srcId="{2EC3C1E0-A74E-4A7E-86CE-92EC855FE9E7}" destId="{A63C95FE-B91D-40F9-BFE5-D0F861037FCF}" srcOrd="0" destOrd="0" presId="urn:microsoft.com/office/officeart/2018/2/layout/IconVerticalSolidList"/>
    <dgm:cxn modelId="{7DB46442-E4FE-413E-A7F7-E1629D242519}" type="presParOf" srcId="{2EC3C1E0-A74E-4A7E-86CE-92EC855FE9E7}" destId="{3462FF57-DF8C-41E9-8CB3-F6FDA0314E7A}" srcOrd="1" destOrd="0" presId="urn:microsoft.com/office/officeart/2018/2/layout/IconVerticalSolidList"/>
    <dgm:cxn modelId="{91358AF2-48BF-46F6-BBA8-BCD40E851D7E}" type="presParOf" srcId="{2EC3C1E0-A74E-4A7E-86CE-92EC855FE9E7}" destId="{65A7A714-9857-49BB-84BA-DA3E4FC77B6C}" srcOrd="2" destOrd="0" presId="urn:microsoft.com/office/officeart/2018/2/layout/IconVerticalSolidList"/>
    <dgm:cxn modelId="{045EFC63-5662-453A-AFB4-0BB6AC789A7C}" type="presParOf" srcId="{2EC3C1E0-A74E-4A7E-86CE-92EC855FE9E7}" destId="{95500E63-76EE-47F7-BDAA-CCCBA838E14A}" srcOrd="3" destOrd="0" presId="urn:microsoft.com/office/officeart/2018/2/layout/IconVerticalSolidList"/>
    <dgm:cxn modelId="{0DF27D25-99CC-4C07-8219-D94EE32230DA}" type="presParOf" srcId="{253F1568-E7FC-4DE2-936A-8D3D97A87432}" destId="{2C21AA67-2D94-4955-B971-9165E5A41E44}" srcOrd="3" destOrd="0" presId="urn:microsoft.com/office/officeart/2018/2/layout/IconVerticalSolidList"/>
    <dgm:cxn modelId="{D4D3561F-6F32-4B76-8197-BC6F7A737085}" type="presParOf" srcId="{253F1568-E7FC-4DE2-936A-8D3D97A87432}" destId="{1AACE8FB-AD2A-40A6-91F3-3FA31B840493}" srcOrd="4" destOrd="0" presId="urn:microsoft.com/office/officeart/2018/2/layout/IconVerticalSolidList"/>
    <dgm:cxn modelId="{2032D8CB-8D7F-4397-AD31-4E9CD655D32E}" type="presParOf" srcId="{1AACE8FB-AD2A-40A6-91F3-3FA31B840493}" destId="{3D2B5CBE-AB15-4AA0-9446-9123EB032D9D}" srcOrd="0" destOrd="0" presId="urn:microsoft.com/office/officeart/2018/2/layout/IconVerticalSolidList"/>
    <dgm:cxn modelId="{4E6A544A-2549-4D6F-AB91-D7DBD51D689C}" type="presParOf" srcId="{1AACE8FB-AD2A-40A6-91F3-3FA31B840493}" destId="{BEE31B4D-120D-4EDC-A239-60A2A9F57B27}" srcOrd="1" destOrd="0" presId="urn:microsoft.com/office/officeart/2018/2/layout/IconVerticalSolidList"/>
    <dgm:cxn modelId="{400A28DA-B627-437E-9F6A-4502EDD8FAE4}" type="presParOf" srcId="{1AACE8FB-AD2A-40A6-91F3-3FA31B840493}" destId="{C34346B2-03E5-4597-B0F2-1CFD921E56F0}" srcOrd="2" destOrd="0" presId="urn:microsoft.com/office/officeart/2018/2/layout/IconVerticalSolidList"/>
    <dgm:cxn modelId="{4FF4E32E-4D75-4D69-89EB-A1301264036B}" type="presParOf" srcId="{1AACE8FB-AD2A-40A6-91F3-3FA31B840493}" destId="{9289FCAD-920E-4266-8D3E-EBC8A5A713A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3774F8B-7E3C-4DC2-96F9-FF3E5EF27A17}"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93AF7385-323D-4044-B15B-38C03FE78737}">
      <dgm:prSet/>
      <dgm:spPr/>
      <dgm:t>
        <a:bodyPr/>
        <a:lstStyle/>
        <a:p>
          <a:r>
            <a:rPr lang="en-GB" dirty="0"/>
            <a:t>LLMs can help us understand each other across cultures</a:t>
          </a:r>
          <a:endParaRPr lang="en-US" dirty="0"/>
        </a:p>
      </dgm:t>
    </dgm:pt>
    <dgm:pt modelId="{01BF391A-7368-47EF-A1FC-0870B80B57BC}" type="parTrans" cxnId="{CD3523CB-32BE-4FF3-AE6C-B77A8AB120E2}">
      <dgm:prSet/>
      <dgm:spPr/>
      <dgm:t>
        <a:bodyPr/>
        <a:lstStyle/>
        <a:p>
          <a:endParaRPr lang="en-US"/>
        </a:p>
      </dgm:t>
    </dgm:pt>
    <dgm:pt modelId="{3DACF7C1-97F3-4A26-9D69-16DAF0BFC293}" type="sibTrans" cxnId="{CD3523CB-32BE-4FF3-AE6C-B77A8AB120E2}">
      <dgm:prSet/>
      <dgm:spPr/>
      <dgm:t>
        <a:bodyPr/>
        <a:lstStyle/>
        <a:p>
          <a:endParaRPr lang="en-US"/>
        </a:p>
      </dgm:t>
    </dgm:pt>
    <dgm:pt modelId="{700F807C-ECB3-493F-9CE3-CE7F3A6BB71C}">
      <dgm:prSet/>
      <dgm:spPr/>
      <dgm:t>
        <a:bodyPr/>
        <a:lstStyle/>
        <a:p>
          <a:r>
            <a:rPr lang="en-US" dirty="0"/>
            <a:t>For that, they need cultural understanding &amp; knowledge</a:t>
          </a:r>
        </a:p>
      </dgm:t>
    </dgm:pt>
    <dgm:pt modelId="{3C70E3DC-9F72-4285-B153-13D8E1234AFC}" type="parTrans" cxnId="{86FF3C33-BA65-4F3A-8D9A-6CDE088BAD64}">
      <dgm:prSet/>
      <dgm:spPr/>
      <dgm:t>
        <a:bodyPr/>
        <a:lstStyle/>
        <a:p>
          <a:endParaRPr lang="en-GB"/>
        </a:p>
      </dgm:t>
    </dgm:pt>
    <dgm:pt modelId="{B3FD2826-F9BA-4E4F-BF00-248F04096065}" type="sibTrans" cxnId="{86FF3C33-BA65-4F3A-8D9A-6CDE088BAD64}">
      <dgm:prSet/>
      <dgm:spPr/>
      <dgm:t>
        <a:bodyPr/>
        <a:lstStyle/>
        <a:p>
          <a:endParaRPr lang="en-GB"/>
        </a:p>
      </dgm:t>
    </dgm:pt>
    <dgm:pt modelId="{3E152B8C-211D-4494-96DB-0E46F3102517}">
      <dgm:prSet/>
      <dgm:spPr/>
      <dgm:t>
        <a:bodyPr/>
        <a:lstStyle/>
        <a:p>
          <a:r>
            <a:rPr lang="en-US" dirty="0"/>
            <a:t>Using LLMs, we can shape the culture of the future</a:t>
          </a:r>
        </a:p>
      </dgm:t>
    </dgm:pt>
    <dgm:pt modelId="{A8DB197A-3E4C-422C-89C6-014D60DEDC86}" type="parTrans" cxnId="{A0C73E20-479E-49E0-956F-4DD3AC41B1A3}">
      <dgm:prSet/>
      <dgm:spPr/>
      <dgm:t>
        <a:bodyPr/>
        <a:lstStyle/>
        <a:p>
          <a:endParaRPr lang="en-GB"/>
        </a:p>
      </dgm:t>
    </dgm:pt>
    <dgm:pt modelId="{9010A1B8-365B-4C2F-A23D-D5907F71FC48}" type="sibTrans" cxnId="{A0C73E20-479E-49E0-956F-4DD3AC41B1A3}">
      <dgm:prSet/>
      <dgm:spPr/>
      <dgm:t>
        <a:bodyPr/>
        <a:lstStyle/>
        <a:p>
          <a:endParaRPr lang="en-GB"/>
        </a:p>
      </dgm:t>
    </dgm:pt>
    <dgm:pt modelId="{156D940A-72A4-4FF1-BBBB-D7742E4A63AA}" type="pres">
      <dgm:prSet presAssocID="{C3774F8B-7E3C-4DC2-96F9-FF3E5EF27A17}" presName="linear" presStyleCnt="0">
        <dgm:presLayoutVars>
          <dgm:animLvl val="lvl"/>
          <dgm:resizeHandles val="exact"/>
        </dgm:presLayoutVars>
      </dgm:prSet>
      <dgm:spPr/>
    </dgm:pt>
    <dgm:pt modelId="{51A5E69C-8BB8-4296-9A00-DDD327A0BE6B}" type="pres">
      <dgm:prSet presAssocID="{93AF7385-323D-4044-B15B-38C03FE78737}" presName="parentText" presStyleLbl="node1" presStyleIdx="0" presStyleCnt="3">
        <dgm:presLayoutVars>
          <dgm:chMax val="0"/>
          <dgm:bulletEnabled val="1"/>
        </dgm:presLayoutVars>
      </dgm:prSet>
      <dgm:spPr/>
    </dgm:pt>
    <dgm:pt modelId="{E7EACBDF-AF84-43D4-98C9-EC92BA6DD2D8}" type="pres">
      <dgm:prSet presAssocID="{3DACF7C1-97F3-4A26-9D69-16DAF0BFC293}" presName="spacer" presStyleCnt="0"/>
      <dgm:spPr/>
    </dgm:pt>
    <dgm:pt modelId="{816FA20E-B288-4253-B1F2-3F875CDEA757}" type="pres">
      <dgm:prSet presAssocID="{700F807C-ECB3-493F-9CE3-CE7F3A6BB71C}" presName="parentText" presStyleLbl="node1" presStyleIdx="1" presStyleCnt="3">
        <dgm:presLayoutVars>
          <dgm:chMax val="0"/>
          <dgm:bulletEnabled val="1"/>
        </dgm:presLayoutVars>
      </dgm:prSet>
      <dgm:spPr/>
    </dgm:pt>
    <dgm:pt modelId="{DF03B907-37E3-4013-99EE-5DF93634B097}" type="pres">
      <dgm:prSet presAssocID="{B3FD2826-F9BA-4E4F-BF00-248F04096065}" presName="spacer" presStyleCnt="0"/>
      <dgm:spPr/>
    </dgm:pt>
    <dgm:pt modelId="{D842F2A4-C0EA-420B-AE9B-A26FB5216C60}" type="pres">
      <dgm:prSet presAssocID="{3E152B8C-211D-4494-96DB-0E46F3102517}" presName="parentText" presStyleLbl="node1" presStyleIdx="2" presStyleCnt="3">
        <dgm:presLayoutVars>
          <dgm:chMax val="0"/>
          <dgm:bulletEnabled val="1"/>
        </dgm:presLayoutVars>
      </dgm:prSet>
      <dgm:spPr/>
    </dgm:pt>
  </dgm:ptLst>
  <dgm:cxnLst>
    <dgm:cxn modelId="{F8A97F02-C7BC-4637-8174-F8B7FA39C019}" type="presOf" srcId="{700F807C-ECB3-493F-9CE3-CE7F3A6BB71C}" destId="{816FA20E-B288-4253-B1F2-3F875CDEA757}" srcOrd="0" destOrd="0" presId="urn:microsoft.com/office/officeart/2005/8/layout/vList2"/>
    <dgm:cxn modelId="{A0C73E20-479E-49E0-956F-4DD3AC41B1A3}" srcId="{C3774F8B-7E3C-4DC2-96F9-FF3E5EF27A17}" destId="{3E152B8C-211D-4494-96DB-0E46F3102517}" srcOrd="2" destOrd="0" parTransId="{A8DB197A-3E4C-422C-89C6-014D60DEDC86}" sibTransId="{9010A1B8-365B-4C2F-A23D-D5907F71FC48}"/>
    <dgm:cxn modelId="{86FF3C33-BA65-4F3A-8D9A-6CDE088BAD64}" srcId="{C3774F8B-7E3C-4DC2-96F9-FF3E5EF27A17}" destId="{700F807C-ECB3-493F-9CE3-CE7F3A6BB71C}" srcOrd="1" destOrd="0" parTransId="{3C70E3DC-9F72-4285-B153-13D8E1234AFC}" sibTransId="{B3FD2826-F9BA-4E4F-BF00-248F04096065}"/>
    <dgm:cxn modelId="{694AA563-E5D0-43CA-BF2E-0BA8B1F48EA7}" type="presOf" srcId="{93AF7385-323D-4044-B15B-38C03FE78737}" destId="{51A5E69C-8BB8-4296-9A00-DDD327A0BE6B}" srcOrd="0" destOrd="0" presId="urn:microsoft.com/office/officeart/2005/8/layout/vList2"/>
    <dgm:cxn modelId="{1206DE83-A80D-40CB-808A-86A1684FCB10}" type="presOf" srcId="{C3774F8B-7E3C-4DC2-96F9-FF3E5EF27A17}" destId="{156D940A-72A4-4FF1-BBBB-D7742E4A63AA}" srcOrd="0" destOrd="0" presId="urn:microsoft.com/office/officeart/2005/8/layout/vList2"/>
    <dgm:cxn modelId="{FE433198-C850-401A-BD2B-C34EA1E01D06}" type="presOf" srcId="{3E152B8C-211D-4494-96DB-0E46F3102517}" destId="{D842F2A4-C0EA-420B-AE9B-A26FB5216C60}" srcOrd="0" destOrd="0" presId="urn:microsoft.com/office/officeart/2005/8/layout/vList2"/>
    <dgm:cxn modelId="{CD3523CB-32BE-4FF3-AE6C-B77A8AB120E2}" srcId="{C3774F8B-7E3C-4DC2-96F9-FF3E5EF27A17}" destId="{93AF7385-323D-4044-B15B-38C03FE78737}" srcOrd="0" destOrd="0" parTransId="{01BF391A-7368-47EF-A1FC-0870B80B57BC}" sibTransId="{3DACF7C1-97F3-4A26-9D69-16DAF0BFC293}"/>
    <dgm:cxn modelId="{597BB394-3334-4129-8BB4-3C28C896A173}" type="presParOf" srcId="{156D940A-72A4-4FF1-BBBB-D7742E4A63AA}" destId="{51A5E69C-8BB8-4296-9A00-DDD327A0BE6B}" srcOrd="0" destOrd="0" presId="urn:microsoft.com/office/officeart/2005/8/layout/vList2"/>
    <dgm:cxn modelId="{4B5E6943-96BB-4090-BE64-ECA5786B6FE2}" type="presParOf" srcId="{156D940A-72A4-4FF1-BBBB-D7742E4A63AA}" destId="{E7EACBDF-AF84-43D4-98C9-EC92BA6DD2D8}" srcOrd="1" destOrd="0" presId="urn:microsoft.com/office/officeart/2005/8/layout/vList2"/>
    <dgm:cxn modelId="{2469E2C2-F0CD-4602-B493-8F71F0E76586}" type="presParOf" srcId="{156D940A-72A4-4FF1-BBBB-D7742E4A63AA}" destId="{816FA20E-B288-4253-B1F2-3F875CDEA757}" srcOrd="2" destOrd="0" presId="urn:microsoft.com/office/officeart/2005/8/layout/vList2"/>
    <dgm:cxn modelId="{3AE2107F-851E-428C-8A28-D4B9C82C7965}" type="presParOf" srcId="{156D940A-72A4-4FF1-BBBB-D7742E4A63AA}" destId="{DF03B907-37E3-4013-99EE-5DF93634B097}" srcOrd="3" destOrd="0" presId="urn:microsoft.com/office/officeart/2005/8/layout/vList2"/>
    <dgm:cxn modelId="{CB88EA29-4784-49EE-83C8-437D24B8BDC5}" type="presParOf" srcId="{156D940A-72A4-4FF1-BBBB-D7742E4A63AA}" destId="{D842F2A4-C0EA-420B-AE9B-A26FB5216C6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28E96F-4EA8-4007-B0E4-563C29332CDE}"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87290E31-1E04-4923-9CF9-18C52AD6643F}">
      <dgm:prSet/>
      <dgm:spPr/>
      <dgm:t>
        <a:bodyPr/>
        <a:lstStyle/>
        <a:p>
          <a:r>
            <a:rPr lang="en-US" b="1" i="0" baseline="0" dirty="0"/>
            <a:t>shared</a:t>
          </a:r>
          <a:r>
            <a:rPr lang="en-US" b="0" i="0" baseline="0" dirty="0"/>
            <a:t> beliefs, values, practices, behaviors, and artifacts</a:t>
          </a:r>
          <a:endParaRPr lang="en-US" dirty="0"/>
        </a:p>
      </dgm:t>
    </dgm:pt>
    <dgm:pt modelId="{6F8D22B7-3C2A-4C5A-8FE4-8A4026E17E49}" type="parTrans" cxnId="{0232DC47-0310-4DBE-9208-8032FA739A20}">
      <dgm:prSet/>
      <dgm:spPr/>
      <dgm:t>
        <a:bodyPr/>
        <a:lstStyle/>
        <a:p>
          <a:endParaRPr lang="en-US"/>
        </a:p>
      </dgm:t>
    </dgm:pt>
    <dgm:pt modelId="{ADDD66A2-60CE-457E-8346-AA145ABC13F3}" type="sibTrans" cxnId="{0232DC47-0310-4DBE-9208-8032FA739A20}">
      <dgm:prSet/>
      <dgm:spPr/>
      <dgm:t>
        <a:bodyPr/>
        <a:lstStyle/>
        <a:p>
          <a:endParaRPr lang="en-US"/>
        </a:p>
      </dgm:t>
    </dgm:pt>
    <dgm:pt modelId="{FF8C0364-EB2F-4DBC-9D42-72EC62D525E7}">
      <dgm:prSet/>
      <dgm:spPr/>
      <dgm:t>
        <a:bodyPr/>
        <a:lstStyle/>
        <a:p>
          <a:r>
            <a:rPr lang="en-GB" b="0" i="0" baseline="0"/>
            <a:t>a system of </a:t>
          </a:r>
          <a:r>
            <a:rPr lang="en-GB" b="1" i="0" baseline="0"/>
            <a:t>symbols</a:t>
          </a:r>
          <a:endParaRPr lang="en-US"/>
        </a:p>
      </dgm:t>
    </dgm:pt>
    <dgm:pt modelId="{44D0345C-36DB-4754-AD84-1805B79E0E16}" type="parTrans" cxnId="{FE2A7377-7E47-4120-9877-480538748DBD}">
      <dgm:prSet/>
      <dgm:spPr/>
      <dgm:t>
        <a:bodyPr/>
        <a:lstStyle/>
        <a:p>
          <a:endParaRPr lang="en-US"/>
        </a:p>
      </dgm:t>
    </dgm:pt>
    <dgm:pt modelId="{79A5F9A0-D7A7-49A7-90DF-2516445CD767}" type="sibTrans" cxnId="{FE2A7377-7E47-4120-9877-480538748DBD}">
      <dgm:prSet/>
      <dgm:spPr/>
      <dgm:t>
        <a:bodyPr/>
        <a:lstStyle/>
        <a:p>
          <a:endParaRPr lang="en-US"/>
        </a:p>
      </dgm:t>
    </dgm:pt>
    <dgm:pt modelId="{C92725A6-9C04-4C98-8E66-92876D40614D}">
      <dgm:prSet/>
      <dgm:spPr/>
      <dgm:t>
        <a:bodyPr/>
        <a:lstStyle/>
        <a:p>
          <a:r>
            <a:rPr lang="en-US" b="0" i="0" baseline="0" dirty="0"/>
            <a:t>characterizes a </a:t>
          </a:r>
          <a:r>
            <a:rPr lang="en-US" b="1" i="0" baseline="0" dirty="0"/>
            <a:t>social</a:t>
          </a:r>
          <a:r>
            <a:rPr lang="en-US" b="0" i="0" baseline="0" dirty="0"/>
            <a:t> group</a:t>
          </a:r>
          <a:endParaRPr lang="en-US" dirty="0"/>
        </a:p>
      </dgm:t>
    </dgm:pt>
    <dgm:pt modelId="{E7767982-EF82-465C-B05C-C6B4067E2A2F}" type="parTrans" cxnId="{4BAF9A5A-55C0-462F-8338-86F85196A110}">
      <dgm:prSet/>
      <dgm:spPr/>
      <dgm:t>
        <a:bodyPr/>
        <a:lstStyle/>
        <a:p>
          <a:endParaRPr lang="en-US"/>
        </a:p>
      </dgm:t>
    </dgm:pt>
    <dgm:pt modelId="{86227C53-C1C7-45B2-AD03-3FEF61A6E794}" type="sibTrans" cxnId="{4BAF9A5A-55C0-462F-8338-86F85196A110}">
      <dgm:prSet/>
      <dgm:spPr/>
      <dgm:t>
        <a:bodyPr/>
        <a:lstStyle/>
        <a:p>
          <a:endParaRPr lang="en-US"/>
        </a:p>
      </dgm:t>
    </dgm:pt>
    <dgm:pt modelId="{8E84736F-69CB-4D74-B18B-FBC4715F4F50}">
      <dgm:prSet/>
      <dgm:spPr/>
      <dgm:t>
        <a:bodyPr/>
        <a:lstStyle/>
        <a:p>
          <a:r>
            <a:rPr lang="en-US" b="1" i="0" baseline="0"/>
            <a:t>learned</a:t>
          </a:r>
          <a:r>
            <a:rPr lang="en-US" b="0" i="0" baseline="0"/>
            <a:t>, not innate</a:t>
          </a:r>
          <a:endParaRPr lang="en-US"/>
        </a:p>
      </dgm:t>
    </dgm:pt>
    <dgm:pt modelId="{F5406D8F-DFD4-4E80-B046-642FCE724606}" type="parTrans" cxnId="{73EBC701-3E97-4508-8C40-ABB3789AA98C}">
      <dgm:prSet/>
      <dgm:spPr/>
      <dgm:t>
        <a:bodyPr/>
        <a:lstStyle/>
        <a:p>
          <a:endParaRPr lang="en-US"/>
        </a:p>
      </dgm:t>
    </dgm:pt>
    <dgm:pt modelId="{99931A09-FB6B-4C73-84C1-F3A695B20E28}" type="sibTrans" cxnId="{73EBC701-3E97-4508-8C40-ABB3789AA98C}">
      <dgm:prSet/>
      <dgm:spPr/>
      <dgm:t>
        <a:bodyPr/>
        <a:lstStyle/>
        <a:p>
          <a:endParaRPr lang="en-US"/>
        </a:p>
      </dgm:t>
    </dgm:pt>
    <dgm:pt modelId="{A818CF13-052F-463C-B317-EFC0E28BE35D}">
      <dgm:prSet/>
      <dgm:spPr/>
      <dgm:t>
        <a:bodyPr/>
        <a:lstStyle/>
        <a:p>
          <a:r>
            <a:rPr lang="en-US" b="0" i="0" baseline="0"/>
            <a:t>integrated with daily </a:t>
          </a:r>
          <a:r>
            <a:rPr lang="en-US" b="1" i="0" baseline="0"/>
            <a:t>experience</a:t>
          </a:r>
          <a:endParaRPr lang="en-US"/>
        </a:p>
      </dgm:t>
    </dgm:pt>
    <dgm:pt modelId="{8F37E946-7335-4BBA-B9F4-06D40CAB6792}" type="parTrans" cxnId="{28450D91-310A-4137-8F05-65ED24B0B66C}">
      <dgm:prSet/>
      <dgm:spPr/>
      <dgm:t>
        <a:bodyPr/>
        <a:lstStyle/>
        <a:p>
          <a:endParaRPr lang="en-US"/>
        </a:p>
      </dgm:t>
    </dgm:pt>
    <dgm:pt modelId="{7C666C22-69F5-47F0-AC49-DF6094FADF86}" type="sibTrans" cxnId="{28450D91-310A-4137-8F05-65ED24B0B66C}">
      <dgm:prSet/>
      <dgm:spPr/>
      <dgm:t>
        <a:bodyPr/>
        <a:lstStyle/>
        <a:p>
          <a:endParaRPr lang="en-US"/>
        </a:p>
      </dgm:t>
    </dgm:pt>
    <dgm:pt modelId="{67140742-3E05-4EB9-8DD8-4E1035E539C3}">
      <dgm:prSet/>
      <dgm:spPr/>
      <dgm:t>
        <a:bodyPr/>
        <a:lstStyle/>
        <a:p>
          <a:r>
            <a:rPr lang="en-US" b="1" i="0" baseline="0"/>
            <a:t>taken-for-granted</a:t>
          </a:r>
          <a:r>
            <a:rPr lang="en-US" b="0" i="0" baseline="0"/>
            <a:t> notions, rules, moralities, and behaviors</a:t>
          </a:r>
          <a:endParaRPr lang="en-US"/>
        </a:p>
      </dgm:t>
    </dgm:pt>
    <dgm:pt modelId="{360C12EE-C0F7-4AE7-B20F-180B8BEEFA8F}" type="parTrans" cxnId="{91C1F9FA-DCE3-4C4B-9A9B-E20A27CD5EF2}">
      <dgm:prSet/>
      <dgm:spPr/>
      <dgm:t>
        <a:bodyPr/>
        <a:lstStyle/>
        <a:p>
          <a:endParaRPr lang="en-US"/>
        </a:p>
      </dgm:t>
    </dgm:pt>
    <dgm:pt modelId="{1A3E4A44-73CC-431D-8410-880DDCBEE2F7}" type="sibTrans" cxnId="{91C1F9FA-DCE3-4C4B-9A9B-E20A27CD5EF2}">
      <dgm:prSet/>
      <dgm:spPr/>
      <dgm:t>
        <a:bodyPr/>
        <a:lstStyle/>
        <a:p>
          <a:endParaRPr lang="en-US"/>
        </a:p>
      </dgm:t>
    </dgm:pt>
    <dgm:pt modelId="{0AB3779C-581D-46E3-A259-268DABCC0450}">
      <dgm:prSet/>
      <dgm:spPr/>
      <dgm:t>
        <a:bodyPr/>
        <a:lstStyle/>
        <a:p>
          <a:r>
            <a:rPr lang="en-US" b="0" i="0" baseline="0" dirty="0"/>
            <a:t>dynamic</a:t>
          </a:r>
          <a:r>
            <a:rPr lang="en-US" b="1" i="0" baseline="0" dirty="0"/>
            <a:t> process</a:t>
          </a:r>
          <a:r>
            <a:rPr lang="en-US" b="0" i="0" baseline="0" dirty="0"/>
            <a:t> through which social meanings are constructed</a:t>
          </a:r>
          <a:endParaRPr lang="en-US" dirty="0"/>
        </a:p>
      </dgm:t>
    </dgm:pt>
    <dgm:pt modelId="{426D5D1F-95AC-4231-B9DE-732FCB7FF14C}" type="parTrans" cxnId="{C428584C-EE26-4405-9475-E115EC697165}">
      <dgm:prSet/>
      <dgm:spPr/>
      <dgm:t>
        <a:bodyPr/>
        <a:lstStyle/>
        <a:p>
          <a:endParaRPr lang="en-US"/>
        </a:p>
      </dgm:t>
    </dgm:pt>
    <dgm:pt modelId="{E6171EF9-F606-4C6A-BCF4-FC5474E40B35}" type="sibTrans" cxnId="{C428584C-EE26-4405-9475-E115EC697165}">
      <dgm:prSet/>
      <dgm:spPr/>
      <dgm:t>
        <a:bodyPr/>
        <a:lstStyle/>
        <a:p>
          <a:endParaRPr lang="en-US"/>
        </a:p>
      </dgm:t>
    </dgm:pt>
    <dgm:pt modelId="{FEB803C3-4BBA-4E0E-8C4D-26B3E9426CFF}" type="pres">
      <dgm:prSet presAssocID="{3028E96F-4EA8-4007-B0E4-563C29332CDE}" presName="vert0" presStyleCnt="0">
        <dgm:presLayoutVars>
          <dgm:dir/>
          <dgm:animOne val="branch"/>
          <dgm:animLvl val="lvl"/>
        </dgm:presLayoutVars>
      </dgm:prSet>
      <dgm:spPr/>
    </dgm:pt>
    <dgm:pt modelId="{36280C39-FA1B-4F54-90B5-785EB16EDD9E}" type="pres">
      <dgm:prSet presAssocID="{87290E31-1E04-4923-9CF9-18C52AD6643F}" presName="thickLine" presStyleLbl="alignNode1" presStyleIdx="0" presStyleCnt="7"/>
      <dgm:spPr/>
    </dgm:pt>
    <dgm:pt modelId="{43C23756-3852-472C-8733-25FEE9EA5463}" type="pres">
      <dgm:prSet presAssocID="{87290E31-1E04-4923-9CF9-18C52AD6643F}" presName="horz1" presStyleCnt="0"/>
      <dgm:spPr/>
    </dgm:pt>
    <dgm:pt modelId="{88758C91-F0C3-4029-8065-2D224FA5A9AB}" type="pres">
      <dgm:prSet presAssocID="{87290E31-1E04-4923-9CF9-18C52AD6643F}" presName="tx1" presStyleLbl="revTx" presStyleIdx="0" presStyleCnt="7"/>
      <dgm:spPr/>
    </dgm:pt>
    <dgm:pt modelId="{DE381E55-4194-4889-AE2D-943650398E8A}" type="pres">
      <dgm:prSet presAssocID="{87290E31-1E04-4923-9CF9-18C52AD6643F}" presName="vert1" presStyleCnt="0"/>
      <dgm:spPr/>
    </dgm:pt>
    <dgm:pt modelId="{255793A6-5200-4BE0-8282-5CA82BCAC26A}" type="pres">
      <dgm:prSet presAssocID="{FF8C0364-EB2F-4DBC-9D42-72EC62D525E7}" presName="thickLine" presStyleLbl="alignNode1" presStyleIdx="1" presStyleCnt="7"/>
      <dgm:spPr/>
    </dgm:pt>
    <dgm:pt modelId="{B95F12FC-5F20-42FB-A5B5-F9B9919CEA71}" type="pres">
      <dgm:prSet presAssocID="{FF8C0364-EB2F-4DBC-9D42-72EC62D525E7}" presName="horz1" presStyleCnt="0"/>
      <dgm:spPr/>
    </dgm:pt>
    <dgm:pt modelId="{01DC8A86-2A9B-45FC-84C4-43730005DEE7}" type="pres">
      <dgm:prSet presAssocID="{FF8C0364-EB2F-4DBC-9D42-72EC62D525E7}" presName="tx1" presStyleLbl="revTx" presStyleIdx="1" presStyleCnt="7"/>
      <dgm:spPr/>
    </dgm:pt>
    <dgm:pt modelId="{50843535-5B8A-4A14-8397-7EC6176FD126}" type="pres">
      <dgm:prSet presAssocID="{FF8C0364-EB2F-4DBC-9D42-72EC62D525E7}" presName="vert1" presStyleCnt="0"/>
      <dgm:spPr/>
    </dgm:pt>
    <dgm:pt modelId="{12D97FBF-2500-43D1-ABAF-2016233F95D7}" type="pres">
      <dgm:prSet presAssocID="{C92725A6-9C04-4C98-8E66-92876D40614D}" presName="thickLine" presStyleLbl="alignNode1" presStyleIdx="2" presStyleCnt="7"/>
      <dgm:spPr/>
    </dgm:pt>
    <dgm:pt modelId="{8F67C459-E28C-40B2-A1B8-6FEFF0247169}" type="pres">
      <dgm:prSet presAssocID="{C92725A6-9C04-4C98-8E66-92876D40614D}" presName="horz1" presStyleCnt="0"/>
      <dgm:spPr/>
    </dgm:pt>
    <dgm:pt modelId="{77AB52BD-66F7-4F9D-A0B3-CA69741D3C05}" type="pres">
      <dgm:prSet presAssocID="{C92725A6-9C04-4C98-8E66-92876D40614D}" presName="tx1" presStyleLbl="revTx" presStyleIdx="2" presStyleCnt="7"/>
      <dgm:spPr/>
    </dgm:pt>
    <dgm:pt modelId="{DB2D85C9-B356-4C61-81E9-4B5ABBED527A}" type="pres">
      <dgm:prSet presAssocID="{C92725A6-9C04-4C98-8E66-92876D40614D}" presName="vert1" presStyleCnt="0"/>
      <dgm:spPr/>
    </dgm:pt>
    <dgm:pt modelId="{B847351D-DC73-4530-82F9-8679A8DCA17E}" type="pres">
      <dgm:prSet presAssocID="{8E84736F-69CB-4D74-B18B-FBC4715F4F50}" presName="thickLine" presStyleLbl="alignNode1" presStyleIdx="3" presStyleCnt="7"/>
      <dgm:spPr/>
    </dgm:pt>
    <dgm:pt modelId="{51223B0F-FB83-4D42-BA94-304D64CE2F75}" type="pres">
      <dgm:prSet presAssocID="{8E84736F-69CB-4D74-B18B-FBC4715F4F50}" presName="horz1" presStyleCnt="0"/>
      <dgm:spPr/>
    </dgm:pt>
    <dgm:pt modelId="{EC36BFF6-E2E5-4CDA-A1C0-7D675BB5F997}" type="pres">
      <dgm:prSet presAssocID="{8E84736F-69CB-4D74-B18B-FBC4715F4F50}" presName="tx1" presStyleLbl="revTx" presStyleIdx="3" presStyleCnt="7"/>
      <dgm:spPr/>
    </dgm:pt>
    <dgm:pt modelId="{9084DE88-6546-46DA-B9E6-4B8FBBD76291}" type="pres">
      <dgm:prSet presAssocID="{8E84736F-69CB-4D74-B18B-FBC4715F4F50}" presName="vert1" presStyleCnt="0"/>
      <dgm:spPr/>
    </dgm:pt>
    <dgm:pt modelId="{C7EFC492-B55B-46B1-B67C-1AF9A7C5B5A0}" type="pres">
      <dgm:prSet presAssocID="{A818CF13-052F-463C-B317-EFC0E28BE35D}" presName="thickLine" presStyleLbl="alignNode1" presStyleIdx="4" presStyleCnt="7"/>
      <dgm:spPr/>
    </dgm:pt>
    <dgm:pt modelId="{C466C21F-6F75-4EAC-8CCB-2F0F20A7AD56}" type="pres">
      <dgm:prSet presAssocID="{A818CF13-052F-463C-B317-EFC0E28BE35D}" presName="horz1" presStyleCnt="0"/>
      <dgm:spPr/>
    </dgm:pt>
    <dgm:pt modelId="{DC5A5455-CF42-4E2A-9212-6BAF79107CBA}" type="pres">
      <dgm:prSet presAssocID="{A818CF13-052F-463C-B317-EFC0E28BE35D}" presName="tx1" presStyleLbl="revTx" presStyleIdx="4" presStyleCnt="7"/>
      <dgm:spPr/>
    </dgm:pt>
    <dgm:pt modelId="{D56C29CD-6B73-4C4A-BFBA-3B51590B7F5B}" type="pres">
      <dgm:prSet presAssocID="{A818CF13-052F-463C-B317-EFC0E28BE35D}" presName="vert1" presStyleCnt="0"/>
      <dgm:spPr/>
    </dgm:pt>
    <dgm:pt modelId="{F6A14094-D1AF-421A-95BE-E2A8549165B2}" type="pres">
      <dgm:prSet presAssocID="{67140742-3E05-4EB9-8DD8-4E1035E539C3}" presName="thickLine" presStyleLbl="alignNode1" presStyleIdx="5" presStyleCnt="7"/>
      <dgm:spPr/>
    </dgm:pt>
    <dgm:pt modelId="{0B041A8F-E8BD-45C4-893D-D6E94DA5386B}" type="pres">
      <dgm:prSet presAssocID="{67140742-3E05-4EB9-8DD8-4E1035E539C3}" presName="horz1" presStyleCnt="0"/>
      <dgm:spPr/>
    </dgm:pt>
    <dgm:pt modelId="{FA59B5E1-5949-4FBF-98F9-2C3C6E93A05E}" type="pres">
      <dgm:prSet presAssocID="{67140742-3E05-4EB9-8DD8-4E1035E539C3}" presName="tx1" presStyleLbl="revTx" presStyleIdx="5" presStyleCnt="7"/>
      <dgm:spPr/>
    </dgm:pt>
    <dgm:pt modelId="{C224EBA9-21B0-483C-8137-A51D9C153BE8}" type="pres">
      <dgm:prSet presAssocID="{67140742-3E05-4EB9-8DD8-4E1035E539C3}" presName="vert1" presStyleCnt="0"/>
      <dgm:spPr/>
    </dgm:pt>
    <dgm:pt modelId="{D83EA77B-D35B-4005-995F-E256A3303B0F}" type="pres">
      <dgm:prSet presAssocID="{0AB3779C-581D-46E3-A259-268DABCC0450}" presName="thickLine" presStyleLbl="alignNode1" presStyleIdx="6" presStyleCnt="7"/>
      <dgm:spPr/>
    </dgm:pt>
    <dgm:pt modelId="{42EB9F0F-08D4-45D9-9E4F-2359CEDB95C7}" type="pres">
      <dgm:prSet presAssocID="{0AB3779C-581D-46E3-A259-268DABCC0450}" presName="horz1" presStyleCnt="0"/>
      <dgm:spPr/>
    </dgm:pt>
    <dgm:pt modelId="{5AEB63E3-7E7E-41F6-A4EC-4A65B4C90076}" type="pres">
      <dgm:prSet presAssocID="{0AB3779C-581D-46E3-A259-268DABCC0450}" presName="tx1" presStyleLbl="revTx" presStyleIdx="6" presStyleCnt="7"/>
      <dgm:spPr/>
    </dgm:pt>
    <dgm:pt modelId="{8A417193-C980-4327-8C80-2881012B0A10}" type="pres">
      <dgm:prSet presAssocID="{0AB3779C-581D-46E3-A259-268DABCC0450}" presName="vert1" presStyleCnt="0"/>
      <dgm:spPr/>
    </dgm:pt>
  </dgm:ptLst>
  <dgm:cxnLst>
    <dgm:cxn modelId="{73EBC701-3E97-4508-8C40-ABB3789AA98C}" srcId="{3028E96F-4EA8-4007-B0E4-563C29332CDE}" destId="{8E84736F-69CB-4D74-B18B-FBC4715F4F50}" srcOrd="3" destOrd="0" parTransId="{F5406D8F-DFD4-4E80-B046-642FCE724606}" sibTransId="{99931A09-FB6B-4C73-84C1-F3A695B20E28}"/>
    <dgm:cxn modelId="{4F227D2A-5AE7-4924-88A3-33F1D06007A3}" type="presOf" srcId="{8E84736F-69CB-4D74-B18B-FBC4715F4F50}" destId="{EC36BFF6-E2E5-4CDA-A1C0-7D675BB5F997}" srcOrd="0" destOrd="0" presId="urn:microsoft.com/office/officeart/2008/layout/LinedList"/>
    <dgm:cxn modelId="{0232DC47-0310-4DBE-9208-8032FA739A20}" srcId="{3028E96F-4EA8-4007-B0E4-563C29332CDE}" destId="{87290E31-1E04-4923-9CF9-18C52AD6643F}" srcOrd="0" destOrd="0" parTransId="{6F8D22B7-3C2A-4C5A-8FE4-8A4026E17E49}" sibTransId="{ADDD66A2-60CE-457E-8346-AA145ABC13F3}"/>
    <dgm:cxn modelId="{C428584C-EE26-4405-9475-E115EC697165}" srcId="{3028E96F-4EA8-4007-B0E4-563C29332CDE}" destId="{0AB3779C-581D-46E3-A259-268DABCC0450}" srcOrd="6" destOrd="0" parTransId="{426D5D1F-95AC-4231-B9DE-732FCB7FF14C}" sibTransId="{E6171EF9-F606-4C6A-BCF4-FC5474E40B35}"/>
    <dgm:cxn modelId="{4C53CA6F-20BB-4AB9-B4A1-F2079474E9C4}" type="presOf" srcId="{87290E31-1E04-4923-9CF9-18C52AD6643F}" destId="{88758C91-F0C3-4029-8065-2D224FA5A9AB}" srcOrd="0" destOrd="0" presId="urn:microsoft.com/office/officeart/2008/layout/LinedList"/>
    <dgm:cxn modelId="{FE2A7377-7E47-4120-9877-480538748DBD}" srcId="{3028E96F-4EA8-4007-B0E4-563C29332CDE}" destId="{FF8C0364-EB2F-4DBC-9D42-72EC62D525E7}" srcOrd="1" destOrd="0" parTransId="{44D0345C-36DB-4754-AD84-1805B79E0E16}" sibTransId="{79A5F9A0-D7A7-49A7-90DF-2516445CD767}"/>
    <dgm:cxn modelId="{4BAF9A5A-55C0-462F-8338-86F85196A110}" srcId="{3028E96F-4EA8-4007-B0E4-563C29332CDE}" destId="{C92725A6-9C04-4C98-8E66-92876D40614D}" srcOrd="2" destOrd="0" parTransId="{E7767982-EF82-465C-B05C-C6B4067E2A2F}" sibTransId="{86227C53-C1C7-45B2-AD03-3FEF61A6E794}"/>
    <dgm:cxn modelId="{7EE2397B-F4C7-4BB6-B659-1618DB7EF72D}" type="presOf" srcId="{0AB3779C-581D-46E3-A259-268DABCC0450}" destId="{5AEB63E3-7E7E-41F6-A4EC-4A65B4C90076}" srcOrd="0" destOrd="0" presId="urn:microsoft.com/office/officeart/2008/layout/LinedList"/>
    <dgm:cxn modelId="{28450D91-310A-4137-8F05-65ED24B0B66C}" srcId="{3028E96F-4EA8-4007-B0E4-563C29332CDE}" destId="{A818CF13-052F-463C-B317-EFC0E28BE35D}" srcOrd="4" destOrd="0" parTransId="{8F37E946-7335-4BBA-B9F4-06D40CAB6792}" sibTransId="{7C666C22-69F5-47F0-AC49-DF6094FADF86}"/>
    <dgm:cxn modelId="{6CD23898-7052-43EB-B438-EDED788BEA5D}" type="presOf" srcId="{FF8C0364-EB2F-4DBC-9D42-72EC62D525E7}" destId="{01DC8A86-2A9B-45FC-84C4-43730005DEE7}" srcOrd="0" destOrd="0" presId="urn:microsoft.com/office/officeart/2008/layout/LinedList"/>
    <dgm:cxn modelId="{4DC8AEB7-BBBF-4055-B3C5-C5E1BE804CAB}" type="presOf" srcId="{A818CF13-052F-463C-B317-EFC0E28BE35D}" destId="{DC5A5455-CF42-4E2A-9212-6BAF79107CBA}" srcOrd="0" destOrd="0" presId="urn:microsoft.com/office/officeart/2008/layout/LinedList"/>
    <dgm:cxn modelId="{F5E8B2B7-B428-441A-8D9B-A871B11EAF3B}" type="presOf" srcId="{3028E96F-4EA8-4007-B0E4-563C29332CDE}" destId="{FEB803C3-4BBA-4E0E-8C4D-26B3E9426CFF}" srcOrd="0" destOrd="0" presId="urn:microsoft.com/office/officeart/2008/layout/LinedList"/>
    <dgm:cxn modelId="{2FECDAE3-93EF-45A8-9A34-72779EEB9B3F}" type="presOf" srcId="{C92725A6-9C04-4C98-8E66-92876D40614D}" destId="{77AB52BD-66F7-4F9D-A0B3-CA69741D3C05}" srcOrd="0" destOrd="0" presId="urn:microsoft.com/office/officeart/2008/layout/LinedList"/>
    <dgm:cxn modelId="{C5199DEC-659A-42B7-9109-37FB91F4EA65}" type="presOf" srcId="{67140742-3E05-4EB9-8DD8-4E1035E539C3}" destId="{FA59B5E1-5949-4FBF-98F9-2C3C6E93A05E}" srcOrd="0" destOrd="0" presId="urn:microsoft.com/office/officeart/2008/layout/LinedList"/>
    <dgm:cxn modelId="{91C1F9FA-DCE3-4C4B-9A9B-E20A27CD5EF2}" srcId="{3028E96F-4EA8-4007-B0E4-563C29332CDE}" destId="{67140742-3E05-4EB9-8DD8-4E1035E539C3}" srcOrd="5" destOrd="0" parTransId="{360C12EE-C0F7-4AE7-B20F-180B8BEEFA8F}" sibTransId="{1A3E4A44-73CC-431D-8410-880DDCBEE2F7}"/>
    <dgm:cxn modelId="{B2E8EC1A-C196-470F-BD67-1AD658242FD9}" type="presParOf" srcId="{FEB803C3-4BBA-4E0E-8C4D-26B3E9426CFF}" destId="{36280C39-FA1B-4F54-90B5-785EB16EDD9E}" srcOrd="0" destOrd="0" presId="urn:microsoft.com/office/officeart/2008/layout/LinedList"/>
    <dgm:cxn modelId="{8212A0CA-A6B5-4AD3-95C7-98201AEB4FDC}" type="presParOf" srcId="{FEB803C3-4BBA-4E0E-8C4D-26B3E9426CFF}" destId="{43C23756-3852-472C-8733-25FEE9EA5463}" srcOrd="1" destOrd="0" presId="urn:microsoft.com/office/officeart/2008/layout/LinedList"/>
    <dgm:cxn modelId="{3E5FA2C9-BD64-4961-947F-FD44EF500D26}" type="presParOf" srcId="{43C23756-3852-472C-8733-25FEE9EA5463}" destId="{88758C91-F0C3-4029-8065-2D224FA5A9AB}" srcOrd="0" destOrd="0" presId="urn:microsoft.com/office/officeart/2008/layout/LinedList"/>
    <dgm:cxn modelId="{BA05CFC0-A7B1-4FAD-A35F-60892B329E74}" type="presParOf" srcId="{43C23756-3852-472C-8733-25FEE9EA5463}" destId="{DE381E55-4194-4889-AE2D-943650398E8A}" srcOrd="1" destOrd="0" presId="urn:microsoft.com/office/officeart/2008/layout/LinedList"/>
    <dgm:cxn modelId="{7A222038-614A-43E4-8BD1-AAE98BB8F076}" type="presParOf" srcId="{FEB803C3-4BBA-4E0E-8C4D-26B3E9426CFF}" destId="{255793A6-5200-4BE0-8282-5CA82BCAC26A}" srcOrd="2" destOrd="0" presId="urn:microsoft.com/office/officeart/2008/layout/LinedList"/>
    <dgm:cxn modelId="{B7DEA6E2-9DFC-45F0-80A8-82A510C9C565}" type="presParOf" srcId="{FEB803C3-4BBA-4E0E-8C4D-26B3E9426CFF}" destId="{B95F12FC-5F20-42FB-A5B5-F9B9919CEA71}" srcOrd="3" destOrd="0" presId="urn:microsoft.com/office/officeart/2008/layout/LinedList"/>
    <dgm:cxn modelId="{8CFF1889-65E1-4E16-BBCF-1697798E33C7}" type="presParOf" srcId="{B95F12FC-5F20-42FB-A5B5-F9B9919CEA71}" destId="{01DC8A86-2A9B-45FC-84C4-43730005DEE7}" srcOrd="0" destOrd="0" presId="urn:microsoft.com/office/officeart/2008/layout/LinedList"/>
    <dgm:cxn modelId="{4E6DEBD4-A611-42BC-AD78-EDAA95F9B666}" type="presParOf" srcId="{B95F12FC-5F20-42FB-A5B5-F9B9919CEA71}" destId="{50843535-5B8A-4A14-8397-7EC6176FD126}" srcOrd="1" destOrd="0" presId="urn:microsoft.com/office/officeart/2008/layout/LinedList"/>
    <dgm:cxn modelId="{CDEE8EA5-26A6-4F57-8844-345B037CEBCC}" type="presParOf" srcId="{FEB803C3-4BBA-4E0E-8C4D-26B3E9426CFF}" destId="{12D97FBF-2500-43D1-ABAF-2016233F95D7}" srcOrd="4" destOrd="0" presId="urn:microsoft.com/office/officeart/2008/layout/LinedList"/>
    <dgm:cxn modelId="{0F04CB95-6DED-4A8D-A4A9-E45E27C2B467}" type="presParOf" srcId="{FEB803C3-4BBA-4E0E-8C4D-26B3E9426CFF}" destId="{8F67C459-E28C-40B2-A1B8-6FEFF0247169}" srcOrd="5" destOrd="0" presId="urn:microsoft.com/office/officeart/2008/layout/LinedList"/>
    <dgm:cxn modelId="{F8E84D65-BD9B-4CA6-9475-06F05F4C4661}" type="presParOf" srcId="{8F67C459-E28C-40B2-A1B8-6FEFF0247169}" destId="{77AB52BD-66F7-4F9D-A0B3-CA69741D3C05}" srcOrd="0" destOrd="0" presId="urn:microsoft.com/office/officeart/2008/layout/LinedList"/>
    <dgm:cxn modelId="{35788410-1E9C-4DE4-853E-D850B6B1B938}" type="presParOf" srcId="{8F67C459-E28C-40B2-A1B8-6FEFF0247169}" destId="{DB2D85C9-B356-4C61-81E9-4B5ABBED527A}" srcOrd="1" destOrd="0" presId="urn:microsoft.com/office/officeart/2008/layout/LinedList"/>
    <dgm:cxn modelId="{7C87D315-DC17-4169-A494-69E681149A8B}" type="presParOf" srcId="{FEB803C3-4BBA-4E0E-8C4D-26B3E9426CFF}" destId="{B847351D-DC73-4530-82F9-8679A8DCA17E}" srcOrd="6" destOrd="0" presId="urn:microsoft.com/office/officeart/2008/layout/LinedList"/>
    <dgm:cxn modelId="{941BF8BC-5E68-44E3-8BC8-271AE57BF482}" type="presParOf" srcId="{FEB803C3-4BBA-4E0E-8C4D-26B3E9426CFF}" destId="{51223B0F-FB83-4D42-BA94-304D64CE2F75}" srcOrd="7" destOrd="0" presId="urn:microsoft.com/office/officeart/2008/layout/LinedList"/>
    <dgm:cxn modelId="{E6C9DC72-F2F4-4FAE-986C-D626D548A07E}" type="presParOf" srcId="{51223B0F-FB83-4D42-BA94-304D64CE2F75}" destId="{EC36BFF6-E2E5-4CDA-A1C0-7D675BB5F997}" srcOrd="0" destOrd="0" presId="urn:microsoft.com/office/officeart/2008/layout/LinedList"/>
    <dgm:cxn modelId="{35305D89-28EC-4AFC-B4AA-AA56979DC19F}" type="presParOf" srcId="{51223B0F-FB83-4D42-BA94-304D64CE2F75}" destId="{9084DE88-6546-46DA-B9E6-4B8FBBD76291}" srcOrd="1" destOrd="0" presId="urn:microsoft.com/office/officeart/2008/layout/LinedList"/>
    <dgm:cxn modelId="{11F8C963-F717-46FE-93E5-CA65B9C94FA9}" type="presParOf" srcId="{FEB803C3-4BBA-4E0E-8C4D-26B3E9426CFF}" destId="{C7EFC492-B55B-46B1-B67C-1AF9A7C5B5A0}" srcOrd="8" destOrd="0" presId="urn:microsoft.com/office/officeart/2008/layout/LinedList"/>
    <dgm:cxn modelId="{D0AD7AF7-10AD-4293-BB49-0FAE78C0DE63}" type="presParOf" srcId="{FEB803C3-4BBA-4E0E-8C4D-26B3E9426CFF}" destId="{C466C21F-6F75-4EAC-8CCB-2F0F20A7AD56}" srcOrd="9" destOrd="0" presId="urn:microsoft.com/office/officeart/2008/layout/LinedList"/>
    <dgm:cxn modelId="{987E9A57-3B6E-486B-80CC-CFD7AB7CA90B}" type="presParOf" srcId="{C466C21F-6F75-4EAC-8CCB-2F0F20A7AD56}" destId="{DC5A5455-CF42-4E2A-9212-6BAF79107CBA}" srcOrd="0" destOrd="0" presId="urn:microsoft.com/office/officeart/2008/layout/LinedList"/>
    <dgm:cxn modelId="{C9685E49-F99B-47D3-B42C-FDEF27D4E4B0}" type="presParOf" srcId="{C466C21F-6F75-4EAC-8CCB-2F0F20A7AD56}" destId="{D56C29CD-6B73-4C4A-BFBA-3B51590B7F5B}" srcOrd="1" destOrd="0" presId="urn:microsoft.com/office/officeart/2008/layout/LinedList"/>
    <dgm:cxn modelId="{71E986E2-78DE-4A02-81AD-ABB80C588906}" type="presParOf" srcId="{FEB803C3-4BBA-4E0E-8C4D-26B3E9426CFF}" destId="{F6A14094-D1AF-421A-95BE-E2A8549165B2}" srcOrd="10" destOrd="0" presId="urn:microsoft.com/office/officeart/2008/layout/LinedList"/>
    <dgm:cxn modelId="{34B5DD48-322E-42E4-B7F6-A3AE90B83005}" type="presParOf" srcId="{FEB803C3-4BBA-4E0E-8C4D-26B3E9426CFF}" destId="{0B041A8F-E8BD-45C4-893D-D6E94DA5386B}" srcOrd="11" destOrd="0" presId="urn:microsoft.com/office/officeart/2008/layout/LinedList"/>
    <dgm:cxn modelId="{7CC9FF33-8BF7-4C23-8C85-A2C7D3ACC126}" type="presParOf" srcId="{0B041A8F-E8BD-45C4-893D-D6E94DA5386B}" destId="{FA59B5E1-5949-4FBF-98F9-2C3C6E93A05E}" srcOrd="0" destOrd="0" presId="urn:microsoft.com/office/officeart/2008/layout/LinedList"/>
    <dgm:cxn modelId="{DAE0B4C6-3287-4FC7-A4BA-12EEB4209748}" type="presParOf" srcId="{0B041A8F-E8BD-45C4-893D-D6E94DA5386B}" destId="{C224EBA9-21B0-483C-8137-A51D9C153BE8}" srcOrd="1" destOrd="0" presId="urn:microsoft.com/office/officeart/2008/layout/LinedList"/>
    <dgm:cxn modelId="{C3670F86-C09D-4927-802A-0074D7A766CC}" type="presParOf" srcId="{FEB803C3-4BBA-4E0E-8C4D-26B3E9426CFF}" destId="{D83EA77B-D35B-4005-995F-E256A3303B0F}" srcOrd="12" destOrd="0" presId="urn:microsoft.com/office/officeart/2008/layout/LinedList"/>
    <dgm:cxn modelId="{6B7EF3BA-2BE3-4A70-8CE4-4E03822EDAA8}" type="presParOf" srcId="{FEB803C3-4BBA-4E0E-8C4D-26B3E9426CFF}" destId="{42EB9F0F-08D4-45D9-9E4F-2359CEDB95C7}" srcOrd="13" destOrd="0" presId="urn:microsoft.com/office/officeart/2008/layout/LinedList"/>
    <dgm:cxn modelId="{5C8C55E1-3AB4-4EA5-8023-6E8CCC8DF635}" type="presParOf" srcId="{42EB9F0F-08D4-45D9-9E4F-2359CEDB95C7}" destId="{5AEB63E3-7E7E-41F6-A4EC-4A65B4C90076}" srcOrd="0" destOrd="0" presId="urn:microsoft.com/office/officeart/2008/layout/LinedList"/>
    <dgm:cxn modelId="{94530BEE-B5D1-4932-8E0D-9036DFED72E6}" type="presParOf" srcId="{42EB9F0F-08D4-45D9-9E4F-2359CEDB95C7}" destId="{8A417193-C980-4327-8C80-2881012B0A1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ABABE0A-8C63-496B-8F0F-EFDA149234B5}"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C4C7917D-AF7E-4FF0-A1F5-2ED22830019D}">
      <dgm:prSet/>
      <dgm:spPr/>
      <dgm:t>
        <a:bodyPr/>
        <a:lstStyle/>
        <a:p>
          <a:r>
            <a:rPr lang="en-GB" b="1" i="0"/>
            <a:t>Linguistic variation</a:t>
          </a:r>
          <a:endParaRPr lang="en-US"/>
        </a:p>
      </dgm:t>
    </dgm:pt>
    <dgm:pt modelId="{B66989F4-ACA9-4615-848C-C5FD518245D2}" type="parTrans" cxnId="{D4433648-A759-4B60-B5F1-83DEF30591AA}">
      <dgm:prSet/>
      <dgm:spPr/>
      <dgm:t>
        <a:bodyPr/>
        <a:lstStyle/>
        <a:p>
          <a:endParaRPr lang="en-US"/>
        </a:p>
      </dgm:t>
    </dgm:pt>
    <dgm:pt modelId="{B974389A-0156-4305-8657-A5A34E6D0946}" type="sibTrans" cxnId="{D4433648-A759-4B60-B5F1-83DEF30591AA}">
      <dgm:prSet/>
      <dgm:spPr/>
      <dgm:t>
        <a:bodyPr/>
        <a:lstStyle/>
        <a:p>
          <a:endParaRPr lang="en-US"/>
        </a:p>
      </dgm:t>
    </dgm:pt>
    <dgm:pt modelId="{91C6EDB3-BDAB-4C58-B515-A6A74ADEA0FF}">
      <dgm:prSet/>
      <dgm:spPr/>
      <dgm:t>
        <a:bodyPr/>
        <a:lstStyle/>
        <a:p>
          <a:r>
            <a:rPr lang="en-GB" b="0" i="0"/>
            <a:t>Idiolect</a:t>
          </a:r>
          <a:endParaRPr lang="en-US"/>
        </a:p>
      </dgm:t>
    </dgm:pt>
    <dgm:pt modelId="{80F92C02-BF39-44C5-9C60-E53471DD4764}" type="parTrans" cxnId="{444E2AA2-6430-47C1-A775-E1B256F28707}">
      <dgm:prSet/>
      <dgm:spPr/>
      <dgm:t>
        <a:bodyPr/>
        <a:lstStyle/>
        <a:p>
          <a:endParaRPr lang="en-US"/>
        </a:p>
      </dgm:t>
    </dgm:pt>
    <dgm:pt modelId="{BA481BD5-4AAF-483B-AD30-FD38C738AFE7}" type="sibTrans" cxnId="{444E2AA2-6430-47C1-A775-E1B256F28707}">
      <dgm:prSet/>
      <dgm:spPr/>
      <dgm:t>
        <a:bodyPr/>
        <a:lstStyle/>
        <a:p>
          <a:endParaRPr lang="en-US"/>
        </a:p>
      </dgm:t>
    </dgm:pt>
    <dgm:pt modelId="{8B17F986-C3BD-4067-A814-85BA2A9261CF}">
      <dgm:prSet/>
      <dgm:spPr/>
      <dgm:t>
        <a:bodyPr/>
        <a:lstStyle/>
        <a:p>
          <a:r>
            <a:rPr lang="en-GB" b="0" i="0"/>
            <a:t>Sociolect</a:t>
          </a:r>
          <a:endParaRPr lang="en-US"/>
        </a:p>
      </dgm:t>
    </dgm:pt>
    <dgm:pt modelId="{824EFB50-00A9-4172-8C9E-3A59C5C08665}" type="parTrans" cxnId="{31FC529A-CB77-4CC0-B800-D313867A1351}">
      <dgm:prSet/>
      <dgm:spPr/>
      <dgm:t>
        <a:bodyPr/>
        <a:lstStyle/>
        <a:p>
          <a:endParaRPr lang="en-US"/>
        </a:p>
      </dgm:t>
    </dgm:pt>
    <dgm:pt modelId="{3C716E45-4768-49B0-8176-0723AC26BD56}" type="sibTrans" cxnId="{31FC529A-CB77-4CC0-B800-D313867A1351}">
      <dgm:prSet/>
      <dgm:spPr/>
      <dgm:t>
        <a:bodyPr/>
        <a:lstStyle/>
        <a:p>
          <a:endParaRPr lang="en-US"/>
        </a:p>
      </dgm:t>
    </dgm:pt>
    <dgm:pt modelId="{62AAB6F0-7264-416F-8A07-85C44BFBC617}">
      <dgm:prSet/>
      <dgm:spPr/>
      <dgm:t>
        <a:bodyPr/>
        <a:lstStyle/>
        <a:p>
          <a:r>
            <a:rPr lang="en-GB" b="0" i="0"/>
            <a:t>Dialect</a:t>
          </a:r>
          <a:endParaRPr lang="en-US"/>
        </a:p>
      </dgm:t>
    </dgm:pt>
    <dgm:pt modelId="{06BD0454-F3F6-4455-BCFD-78CB3DD89B11}" type="parTrans" cxnId="{E7435FE1-0A70-4C0D-830F-464EE807AA24}">
      <dgm:prSet/>
      <dgm:spPr/>
      <dgm:t>
        <a:bodyPr/>
        <a:lstStyle/>
        <a:p>
          <a:endParaRPr lang="en-US"/>
        </a:p>
      </dgm:t>
    </dgm:pt>
    <dgm:pt modelId="{40FA17FF-8AD7-4BEF-9CB8-962B09E083DB}" type="sibTrans" cxnId="{E7435FE1-0A70-4C0D-830F-464EE807AA24}">
      <dgm:prSet/>
      <dgm:spPr/>
      <dgm:t>
        <a:bodyPr/>
        <a:lstStyle/>
        <a:p>
          <a:endParaRPr lang="en-US"/>
        </a:p>
      </dgm:t>
    </dgm:pt>
    <dgm:pt modelId="{B0FEDAEE-5481-4555-BC89-110C8AA731A6}">
      <dgm:prSet/>
      <dgm:spPr/>
      <dgm:t>
        <a:bodyPr/>
        <a:lstStyle/>
        <a:p>
          <a:r>
            <a:rPr lang="en-GB" b="0" i="0"/>
            <a:t>Standardized language</a:t>
          </a:r>
          <a:endParaRPr lang="en-US"/>
        </a:p>
      </dgm:t>
    </dgm:pt>
    <dgm:pt modelId="{BDCEE088-EC17-439C-829E-0215869FA55E}" type="parTrans" cxnId="{8961E9DF-28BA-4A69-8B60-D9BCE8AE647C}">
      <dgm:prSet/>
      <dgm:spPr/>
      <dgm:t>
        <a:bodyPr/>
        <a:lstStyle/>
        <a:p>
          <a:endParaRPr lang="en-US"/>
        </a:p>
      </dgm:t>
    </dgm:pt>
    <dgm:pt modelId="{739FB24C-B192-4FCA-AB8D-3363528FB2EC}" type="sibTrans" cxnId="{8961E9DF-28BA-4A69-8B60-D9BCE8AE647C}">
      <dgm:prSet/>
      <dgm:spPr/>
      <dgm:t>
        <a:bodyPr/>
        <a:lstStyle/>
        <a:p>
          <a:endParaRPr lang="en-US"/>
        </a:p>
      </dgm:t>
    </dgm:pt>
    <dgm:pt modelId="{F289BA75-F5B8-485B-A86C-84DC83146038}">
      <dgm:prSet/>
      <dgm:spPr/>
      <dgm:t>
        <a:bodyPr/>
        <a:lstStyle/>
        <a:p>
          <a:r>
            <a:rPr lang="en-GB" b="0" i="0"/>
            <a:t>Language groups and families</a:t>
          </a:r>
          <a:endParaRPr lang="en-US"/>
        </a:p>
      </dgm:t>
    </dgm:pt>
    <dgm:pt modelId="{C4341A47-BBF7-4DC8-94BD-5B9D3CDF7EB3}" type="parTrans" cxnId="{C12C2CBD-1B0B-45DE-8797-327B6CF17DB9}">
      <dgm:prSet/>
      <dgm:spPr/>
      <dgm:t>
        <a:bodyPr/>
        <a:lstStyle/>
        <a:p>
          <a:endParaRPr lang="en-US"/>
        </a:p>
      </dgm:t>
    </dgm:pt>
    <dgm:pt modelId="{2929E7CB-D519-4385-B63C-2C863A9928E5}" type="sibTrans" cxnId="{C12C2CBD-1B0B-45DE-8797-327B6CF17DB9}">
      <dgm:prSet/>
      <dgm:spPr/>
      <dgm:t>
        <a:bodyPr/>
        <a:lstStyle/>
        <a:p>
          <a:endParaRPr lang="en-US"/>
        </a:p>
      </dgm:t>
    </dgm:pt>
    <dgm:pt modelId="{802FAFBB-14D1-4AB7-85D4-02AE410AA3BC}">
      <dgm:prSet/>
      <dgm:spPr/>
      <dgm:t>
        <a:bodyPr/>
        <a:lstStyle/>
        <a:p>
          <a:r>
            <a:rPr lang="en-GB" b="1" i="0"/>
            <a:t>Cultural variation</a:t>
          </a:r>
          <a:endParaRPr lang="en-US"/>
        </a:p>
      </dgm:t>
    </dgm:pt>
    <dgm:pt modelId="{91DFBC90-289A-4B50-89AC-1AC2B573FE42}" type="parTrans" cxnId="{3868D638-E736-4DC1-8FC9-586CC222C199}">
      <dgm:prSet/>
      <dgm:spPr/>
      <dgm:t>
        <a:bodyPr/>
        <a:lstStyle/>
        <a:p>
          <a:endParaRPr lang="en-US"/>
        </a:p>
      </dgm:t>
    </dgm:pt>
    <dgm:pt modelId="{3A072AE6-B44D-4415-8181-6F75E61ED359}" type="sibTrans" cxnId="{3868D638-E736-4DC1-8FC9-586CC222C199}">
      <dgm:prSet/>
      <dgm:spPr/>
      <dgm:t>
        <a:bodyPr/>
        <a:lstStyle/>
        <a:p>
          <a:endParaRPr lang="en-US"/>
        </a:p>
      </dgm:t>
    </dgm:pt>
    <dgm:pt modelId="{95D82FE1-2F72-4AF5-B0D3-0E1A27BFE771}">
      <dgm:prSet/>
      <dgm:spPr/>
      <dgm:t>
        <a:bodyPr/>
        <a:lstStyle/>
        <a:p>
          <a:r>
            <a:rPr lang="en-GB" b="0" i="0"/>
            <a:t>Individual, personality</a:t>
          </a:r>
          <a:endParaRPr lang="en-US"/>
        </a:p>
      </dgm:t>
    </dgm:pt>
    <dgm:pt modelId="{DDDA0E6D-C5BE-4974-A7B5-6EB00137E656}" type="parTrans" cxnId="{B87FD6DA-5330-449B-91AD-DD12411A1F43}">
      <dgm:prSet/>
      <dgm:spPr/>
      <dgm:t>
        <a:bodyPr/>
        <a:lstStyle/>
        <a:p>
          <a:endParaRPr lang="en-US"/>
        </a:p>
      </dgm:t>
    </dgm:pt>
    <dgm:pt modelId="{2223375E-5205-448F-966F-86AF8C56A2BA}" type="sibTrans" cxnId="{B87FD6DA-5330-449B-91AD-DD12411A1F43}">
      <dgm:prSet/>
      <dgm:spPr/>
      <dgm:t>
        <a:bodyPr/>
        <a:lstStyle/>
        <a:p>
          <a:endParaRPr lang="en-US"/>
        </a:p>
      </dgm:t>
    </dgm:pt>
    <dgm:pt modelId="{671BE5C2-EFAA-43EB-99B3-03409A09CFA7}">
      <dgm:prSet/>
      <dgm:spPr/>
      <dgm:t>
        <a:bodyPr/>
        <a:lstStyle/>
        <a:p>
          <a:r>
            <a:rPr lang="en-GB" b="0" i="0"/>
            <a:t>Social group</a:t>
          </a:r>
          <a:endParaRPr lang="en-US"/>
        </a:p>
      </dgm:t>
    </dgm:pt>
    <dgm:pt modelId="{94E0D23E-27BF-4629-B0F4-7EEDD3614BAB}" type="parTrans" cxnId="{8A907652-7F22-4016-8401-8ED0DB68FF0F}">
      <dgm:prSet/>
      <dgm:spPr/>
      <dgm:t>
        <a:bodyPr/>
        <a:lstStyle/>
        <a:p>
          <a:endParaRPr lang="en-US"/>
        </a:p>
      </dgm:t>
    </dgm:pt>
    <dgm:pt modelId="{1B334B5C-F147-4296-8000-772311C5CE49}" type="sibTrans" cxnId="{8A907652-7F22-4016-8401-8ED0DB68FF0F}">
      <dgm:prSet/>
      <dgm:spPr/>
      <dgm:t>
        <a:bodyPr/>
        <a:lstStyle/>
        <a:p>
          <a:endParaRPr lang="en-US"/>
        </a:p>
      </dgm:t>
    </dgm:pt>
    <dgm:pt modelId="{22CDA8EC-DB87-4027-955A-E4F33ACA12DF}">
      <dgm:prSet/>
      <dgm:spPr/>
      <dgm:t>
        <a:bodyPr/>
        <a:lstStyle/>
        <a:p>
          <a:r>
            <a:rPr lang="en-GB" b="0" i="0"/>
            <a:t>Geographical region</a:t>
          </a:r>
          <a:endParaRPr lang="en-US"/>
        </a:p>
      </dgm:t>
    </dgm:pt>
    <dgm:pt modelId="{718599D5-DFBF-433C-A2EB-FBD0E9042D46}" type="parTrans" cxnId="{8AC1ABBC-1201-43C4-A737-BDEA57C0F9EC}">
      <dgm:prSet/>
      <dgm:spPr/>
      <dgm:t>
        <a:bodyPr/>
        <a:lstStyle/>
        <a:p>
          <a:endParaRPr lang="en-US"/>
        </a:p>
      </dgm:t>
    </dgm:pt>
    <dgm:pt modelId="{253A6A5A-984F-4500-9658-8989FDEB1C74}" type="sibTrans" cxnId="{8AC1ABBC-1201-43C4-A737-BDEA57C0F9EC}">
      <dgm:prSet/>
      <dgm:spPr/>
      <dgm:t>
        <a:bodyPr/>
        <a:lstStyle/>
        <a:p>
          <a:endParaRPr lang="en-US"/>
        </a:p>
      </dgm:t>
    </dgm:pt>
    <dgm:pt modelId="{988EB0F5-6F1B-4049-9E9D-FF1D63DD3F99}">
      <dgm:prSet/>
      <dgm:spPr/>
      <dgm:t>
        <a:bodyPr/>
        <a:lstStyle/>
        <a:p>
          <a:r>
            <a:rPr lang="en-GB" b="0" i="0"/>
            <a:t>Country, national culture</a:t>
          </a:r>
          <a:endParaRPr lang="en-US"/>
        </a:p>
      </dgm:t>
    </dgm:pt>
    <dgm:pt modelId="{468855C3-9CD0-4166-93B8-4CCCB8B75E68}" type="parTrans" cxnId="{E3B99B06-BDEC-42BD-A8F8-5251DAA683ED}">
      <dgm:prSet/>
      <dgm:spPr/>
      <dgm:t>
        <a:bodyPr/>
        <a:lstStyle/>
        <a:p>
          <a:endParaRPr lang="en-US"/>
        </a:p>
      </dgm:t>
    </dgm:pt>
    <dgm:pt modelId="{D21611A8-0476-456C-A6DE-A595D17FAD35}" type="sibTrans" cxnId="{E3B99B06-BDEC-42BD-A8F8-5251DAA683ED}">
      <dgm:prSet/>
      <dgm:spPr/>
      <dgm:t>
        <a:bodyPr/>
        <a:lstStyle/>
        <a:p>
          <a:endParaRPr lang="en-US"/>
        </a:p>
      </dgm:t>
    </dgm:pt>
    <dgm:pt modelId="{A9F626A1-50D5-4085-AEF7-A893D2517191}">
      <dgm:prSet/>
      <dgm:spPr/>
      <dgm:t>
        <a:bodyPr/>
        <a:lstStyle/>
        <a:p>
          <a:r>
            <a:rPr lang="en-GB" b="0" i="0" dirty="0"/>
            <a:t>Global cultural community</a:t>
          </a:r>
          <a:endParaRPr lang="en-US" dirty="0"/>
        </a:p>
      </dgm:t>
    </dgm:pt>
    <dgm:pt modelId="{8A5F0A94-5E90-458B-BE45-3F99864C2CC1}" type="parTrans" cxnId="{92001F18-3C09-4B45-850B-E077534EC2C8}">
      <dgm:prSet/>
      <dgm:spPr/>
      <dgm:t>
        <a:bodyPr/>
        <a:lstStyle/>
        <a:p>
          <a:endParaRPr lang="en-US"/>
        </a:p>
      </dgm:t>
    </dgm:pt>
    <dgm:pt modelId="{00854D61-B018-4900-B0B1-63DE0C83FDE7}" type="sibTrans" cxnId="{92001F18-3C09-4B45-850B-E077534EC2C8}">
      <dgm:prSet/>
      <dgm:spPr/>
      <dgm:t>
        <a:bodyPr/>
        <a:lstStyle/>
        <a:p>
          <a:endParaRPr lang="en-US"/>
        </a:p>
      </dgm:t>
    </dgm:pt>
    <dgm:pt modelId="{F8674CAC-6F3A-4D10-9F05-9888BFACB269}" type="pres">
      <dgm:prSet presAssocID="{8ABABE0A-8C63-496B-8F0F-EFDA149234B5}" presName="Name0" presStyleCnt="0">
        <dgm:presLayoutVars>
          <dgm:dir/>
          <dgm:animLvl val="lvl"/>
          <dgm:resizeHandles val="exact"/>
        </dgm:presLayoutVars>
      </dgm:prSet>
      <dgm:spPr/>
    </dgm:pt>
    <dgm:pt modelId="{267D5FFC-34AF-4609-80B7-05B77911333F}" type="pres">
      <dgm:prSet presAssocID="{C4C7917D-AF7E-4FF0-A1F5-2ED22830019D}" presName="composite" presStyleCnt="0"/>
      <dgm:spPr/>
    </dgm:pt>
    <dgm:pt modelId="{C3F2F951-A14A-4139-BBDA-8835E79881A0}" type="pres">
      <dgm:prSet presAssocID="{C4C7917D-AF7E-4FF0-A1F5-2ED22830019D}" presName="parTx" presStyleLbl="alignNode1" presStyleIdx="0" presStyleCnt="2">
        <dgm:presLayoutVars>
          <dgm:chMax val="0"/>
          <dgm:chPref val="0"/>
          <dgm:bulletEnabled val="1"/>
        </dgm:presLayoutVars>
      </dgm:prSet>
      <dgm:spPr/>
    </dgm:pt>
    <dgm:pt modelId="{3B85B197-8C14-43F0-B63A-1406C50AA6F0}" type="pres">
      <dgm:prSet presAssocID="{C4C7917D-AF7E-4FF0-A1F5-2ED22830019D}" presName="desTx" presStyleLbl="alignAccFollowNode1" presStyleIdx="0" presStyleCnt="2">
        <dgm:presLayoutVars>
          <dgm:bulletEnabled val="1"/>
        </dgm:presLayoutVars>
      </dgm:prSet>
      <dgm:spPr/>
    </dgm:pt>
    <dgm:pt modelId="{255F9C76-D3A6-4179-A6B0-016260BF594B}" type="pres">
      <dgm:prSet presAssocID="{B974389A-0156-4305-8657-A5A34E6D0946}" presName="space" presStyleCnt="0"/>
      <dgm:spPr/>
    </dgm:pt>
    <dgm:pt modelId="{0856BFFF-6157-4143-822E-7A85332F1023}" type="pres">
      <dgm:prSet presAssocID="{802FAFBB-14D1-4AB7-85D4-02AE410AA3BC}" presName="composite" presStyleCnt="0"/>
      <dgm:spPr/>
    </dgm:pt>
    <dgm:pt modelId="{B487FB04-209C-4E1F-ABB6-E47393170852}" type="pres">
      <dgm:prSet presAssocID="{802FAFBB-14D1-4AB7-85D4-02AE410AA3BC}" presName="parTx" presStyleLbl="alignNode1" presStyleIdx="1" presStyleCnt="2">
        <dgm:presLayoutVars>
          <dgm:chMax val="0"/>
          <dgm:chPref val="0"/>
          <dgm:bulletEnabled val="1"/>
        </dgm:presLayoutVars>
      </dgm:prSet>
      <dgm:spPr/>
    </dgm:pt>
    <dgm:pt modelId="{334F72F7-DBAE-450E-B9B7-28F3F3FA2B83}" type="pres">
      <dgm:prSet presAssocID="{802FAFBB-14D1-4AB7-85D4-02AE410AA3BC}" presName="desTx" presStyleLbl="alignAccFollowNode1" presStyleIdx="1" presStyleCnt="2">
        <dgm:presLayoutVars>
          <dgm:bulletEnabled val="1"/>
        </dgm:presLayoutVars>
      </dgm:prSet>
      <dgm:spPr/>
    </dgm:pt>
  </dgm:ptLst>
  <dgm:cxnLst>
    <dgm:cxn modelId="{EC0E0105-3C3D-40B8-A524-DEC288EDDE51}" type="presOf" srcId="{95D82FE1-2F72-4AF5-B0D3-0E1A27BFE771}" destId="{334F72F7-DBAE-450E-B9B7-28F3F3FA2B83}" srcOrd="0" destOrd="0" presId="urn:microsoft.com/office/officeart/2005/8/layout/hList1"/>
    <dgm:cxn modelId="{E3B99B06-BDEC-42BD-A8F8-5251DAA683ED}" srcId="{802FAFBB-14D1-4AB7-85D4-02AE410AA3BC}" destId="{988EB0F5-6F1B-4049-9E9D-FF1D63DD3F99}" srcOrd="3" destOrd="0" parTransId="{468855C3-9CD0-4166-93B8-4CCCB8B75E68}" sibTransId="{D21611A8-0476-456C-A6DE-A595D17FAD35}"/>
    <dgm:cxn modelId="{92001F18-3C09-4B45-850B-E077534EC2C8}" srcId="{802FAFBB-14D1-4AB7-85D4-02AE410AA3BC}" destId="{A9F626A1-50D5-4085-AEF7-A893D2517191}" srcOrd="4" destOrd="0" parTransId="{8A5F0A94-5E90-458B-BE45-3F99864C2CC1}" sibTransId="{00854D61-B018-4900-B0B1-63DE0C83FDE7}"/>
    <dgm:cxn modelId="{82E5362F-A409-4907-B0EF-99BB2D781446}" type="presOf" srcId="{C4C7917D-AF7E-4FF0-A1F5-2ED22830019D}" destId="{C3F2F951-A14A-4139-BBDA-8835E79881A0}" srcOrd="0" destOrd="0" presId="urn:microsoft.com/office/officeart/2005/8/layout/hList1"/>
    <dgm:cxn modelId="{3868D638-E736-4DC1-8FC9-586CC222C199}" srcId="{8ABABE0A-8C63-496B-8F0F-EFDA149234B5}" destId="{802FAFBB-14D1-4AB7-85D4-02AE410AA3BC}" srcOrd="1" destOrd="0" parTransId="{91DFBC90-289A-4B50-89AC-1AC2B573FE42}" sibTransId="{3A072AE6-B44D-4415-8181-6F75E61ED359}"/>
    <dgm:cxn modelId="{8B73D560-9FB7-4851-88BC-B51033EAD464}" type="presOf" srcId="{988EB0F5-6F1B-4049-9E9D-FF1D63DD3F99}" destId="{334F72F7-DBAE-450E-B9B7-28F3F3FA2B83}" srcOrd="0" destOrd="3" presId="urn:microsoft.com/office/officeart/2005/8/layout/hList1"/>
    <dgm:cxn modelId="{D4433648-A759-4B60-B5F1-83DEF30591AA}" srcId="{8ABABE0A-8C63-496B-8F0F-EFDA149234B5}" destId="{C4C7917D-AF7E-4FF0-A1F5-2ED22830019D}" srcOrd="0" destOrd="0" parTransId="{B66989F4-ACA9-4615-848C-C5FD518245D2}" sibTransId="{B974389A-0156-4305-8657-A5A34E6D0946}"/>
    <dgm:cxn modelId="{E615CA6B-84FB-4BD5-83B0-CE01EC8A1CAC}" type="presOf" srcId="{A9F626A1-50D5-4085-AEF7-A893D2517191}" destId="{334F72F7-DBAE-450E-B9B7-28F3F3FA2B83}" srcOrd="0" destOrd="4" presId="urn:microsoft.com/office/officeart/2005/8/layout/hList1"/>
    <dgm:cxn modelId="{8A907652-7F22-4016-8401-8ED0DB68FF0F}" srcId="{802FAFBB-14D1-4AB7-85D4-02AE410AA3BC}" destId="{671BE5C2-EFAA-43EB-99B3-03409A09CFA7}" srcOrd="1" destOrd="0" parTransId="{94E0D23E-27BF-4629-B0F4-7EEDD3614BAB}" sibTransId="{1B334B5C-F147-4296-8000-772311C5CE49}"/>
    <dgm:cxn modelId="{DB9B9054-3EC7-4735-A188-695E3F07F65F}" type="presOf" srcId="{8ABABE0A-8C63-496B-8F0F-EFDA149234B5}" destId="{F8674CAC-6F3A-4D10-9F05-9888BFACB269}" srcOrd="0" destOrd="0" presId="urn:microsoft.com/office/officeart/2005/8/layout/hList1"/>
    <dgm:cxn modelId="{47403B8C-0B4F-46B2-9E0C-24A5F06E4814}" type="presOf" srcId="{8B17F986-C3BD-4067-A814-85BA2A9261CF}" destId="{3B85B197-8C14-43F0-B63A-1406C50AA6F0}" srcOrd="0" destOrd="1" presId="urn:microsoft.com/office/officeart/2005/8/layout/hList1"/>
    <dgm:cxn modelId="{31FC529A-CB77-4CC0-B800-D313867A1351}" srcId="{C4C7917D-AF7E-4FF0-A1F5-2ED22830019D}" destId="{8B17F986-C3BD-4067-A814-85BA2A9261CF}" srcOrd="1" destOrd="0" parTransId="{824EFB50-00A9-4172-8C9E-3A59C5C08665}" sibTransId="{3C716E45-4768-49B0-8176-0723AC26BD56}"/>
    <dgm:cxn modelId="{FC7F739B-D869-4FE2-81A6-4A6EC366038E}" type="presOf" srcId="{671BE5C2-EFAA-43EB-99B3-03409A09CFA7}" destId="{334F72F7-DBAE-450E-B9B7-28F3F3FA2B83}" srcOrd="0" destOrd="1" presId="urn:microsoft.com/office/officeart/2005/8/layout/hList1"/>
    <dgm:cxn modelId="{444E2AA2-6430-47C1-A775-E1B256F28707}" srcId="{C4C7917D-AF7E-4FF0-A1F5-2ED22830019D}" destId="{91C6EDB3-BDAB-4C58-B515-A6A74ADEA0FF}" srcOrd="0" destOrd="0" parTransId="{80F92C02-BF39-44C5-9C60-E53471DD4764}" sibTransId="{BA481BD5-4AAF-483B-AD30-FD38C738AFE7}"/>
    <dgm:cxn modelId="{990776B4-52A0-4FD1-B382-7BBD996D48B9}" type="presOf" srcId="{91C6EDB3-BDAB-4C58-B515-A6A74ADEA0FF}" destId="{3B85B197-8C14-43F0-B63A-1406C50AA6F0}" srcOrd="0" destOrd="0" presId="urn:microsoft.com/office/officeart/2005/8/layout/hList1"/>
    <dgm:cxn modelId="{3A9028B8-AD74-4244-BD2D-EE30F1119DBD}" type="presOf" srcId="{22CDA8EC-DB87-4027-955A-E4F33ACA12DF}" destId="{334F72F7-DBAE-450E-B9B7-28F3F3FA2B83}" srcOrd="0" destOrd="2" presId="urn:microsoft.com/office/officeart/2005/8/layout/hList1"/>
    <dgm:cxn modelId="{8AC1ABBC-1201-43C4-A737-BDEA57C0F9EC}" srcId="{802FAFBB-14D1-4AB7-85D4-02AE410AA3BC}" destId="{22CDA8EC-DB87-4027-955A-E4F33ACA12DF}" srcOrd="2" destOrd="0" parTransId="{718599D5-DFBF-433C-A2EB-FBD0E9042D46}" sibTransId="{253A6A5A-984F-4500-9658-8989FDEB1C74}"/>
    <dgm:cxn modelId="{C12C2CBD-1B0B-45DE-8797-327B6CF17DB9}" srcId="{C4C7917D-AF7E-4FF0-A1F5-2ED22830019D}" destId="{F289BA75-F5B8-485B-A86C-84DC83146038}" srcOrd="4" destOrd="0" parTransId="{C4341A47-BBF7-4DC8-94BD-5B9D3CDF7EB3}" sibTransId="{2929E7CB-D519-4385-B63C-2C863A9928E5}"/>
    <dgm:cxn modelId="{2DE983DA-A76A-4B06-8410-C2EF4D30323C}" type="presOf" srcId="{B0FEDAEE-5481-4555-BC89-110C8AA731A6}" destId="{3B85B197-8C14-43F0-B63A-1406C50AA6F0}" srcOrd="0" destOrd="3" presId="urn:microsoft.com/office/officeart/2005/8/layout/hList1"/>
    <dgm:cxn modelId="{B87FD6DA-5330-449B-91AD-DD12411A1F43}" srcId="{802FAFBB-14D1-4AB7-85D4-02AE410AA3BC}" destId="{95D82FE1-2F72-4AF5-B0D3-0E1A27BFE771}" srcOrd="0" destOrd="0" parTransId="{DDDA0E6D-C5BE-4974-A7B5-6EB00137E656}" sibTransId="{2223375E-5205-448F-966F-86AF8C56A2BA}"/>
    <dgm:cxn modelId="{8961E9DF-28BA-4A69-8B60-D9BCE8AE647C}" srcId="{C4C7917D-AF7E-4FF0-A1F5-2ED22830019D}" destId="{B0FEDAEE-5481-4555-BC89-110C8AA731A6}" srcOrd="3" destOrd="0" parTransId="{BDCEE088-EC17-439C-829E-0215869FA55E}" sibTransId="{739FB24C-B192-4FCA-AB8D-3363528FB2EC}"/>
    <dgm:cxn modelId="{E7435FE1-0A70-4C0D-830F-464EE807AA24}" srcId="{C4C7917D-AF7E-4FF0-A1F5-2ED22830019D}" destId="{62AAB6F0-7264-416F-8A07-85C44BFBC617}" srcOrd="2" destOrd="0" parTransId="{06BD0454-F3F6-4455-BCFD-78CB3DD89B11}" sibTransId="{40FA17FF-8AD7-4BEF-9CB8-962B09E083DB}"/>
    <dgm:cxn modelId="{61CA33E4-DA98-4D68-96F8-0A6BBA548FEB}" type="presOf" srcId="{802FAFBB-14D1-4AB7-85D4-02AE410AA3BC}" destId="{B487FB04-209C-4E1F-ABB6-E47393170852}" srcOrd="0" destOrd="0" presId="urn:microsoft.com/office/officeart/2005/8/layout/hList1"/>
    <dgm:cxn modelId="{C7591DF7-A0BD-4B75-A09F-DE1701EAD2BE}" type="presOf" srcId="{62AAB6F0-7264-416F-8A07-85C44BFBC617}" destId="{3B85B197-8C14-43F0-B63A-1406C50AA6F0}" srcOrd="0" destOrd="2" presId="urn:microsoft.com/office/officeart/2005/8/layout/hList1"/>
    <dgm:cxn modelId="{A1295AF9-281A-4025-B11E-DC8B6D6F7046}" type="presOf" srcId="{F289BA75-F5B8-485B-A86C-84DC83146038}" destId="{3B85B197-8C14-43F0-B63A-1406C50AA6F0}" srcOrd="0" destOrd="4" presId="urn:microsoft.com/office/officeart/2005/8/layout/hList1"/>
    <dgm:cxn modelId="{BB4B95F8-6E40-4EAB-9DF7-7FB4D48BCDC1}" type="presParOf" srcId="{F8674CAC-6F3A-4D10-9F05-9888BFACB269}" destId="{267D5FFC-34AF-4609-80B7-05B77911333F}" srcOrd="0" destOrd="0" presId="urn:microsoft.com/office/officeart/2005/8/layout/hList1"/>
    <dgm:cxn modelId="{A8F3F230-95A9-4FD1-B33A-199073045F1D}" type="presParOf" srcId="{267D5FFC-34AF-4609-80B7-05B77911333F}" destId="{C3F2F951-A14A-4139-BBDA-8835E79881A0}" srcOrd="0" destOrd="0" presId="urn:microsoft.com/office/officeart/2005/8/layout/hList1"/>
    <dgm:cxn modelId="{FA2349CC-42F7-46ED-A75E-908096B6B512}" type="presParOf" srcId="{267D5FFC-34AF-4609-80B7-05B77911333F}" destId="{3B85B197-8C14-43F0-B63A-1406C50AA6F0}" srcOrd="1" destOrd="0" presId="urn:microsoft.com/office/officeart/2005/8/layout/hList1"/>
    <dgm:cxn modelId="{C479B2C1-4BB2-4D24-B64E-F0A991B0E2C9}" type="presParOf" srcId="{F8674CAC-6F3A-4D10-9F05-9888BFACB269}" destId="{255F9C76-D3A6-4179-A6B0-016260BF594B}" srcOrd="1" destOrd="0" presId="urn:microsoft.com/office/officeart/2005/8/layout/hList1"/>
    <dgm:cxn modelId="{B5931D27-19C3-43D1-9252-FC47A1C70C2E}" type="presParOf" srcId="{F8674CAC-6F3A-4D10-9F05-9888BFACB269}" destId="{0856BFFF-6157-4143-822E-7A85332F1023}" srcOrd="2" destOrd="0" presId="urn:microsoft.com/office/officeart/2005/8/layout/hList1"/>
    <dgm:cxn modelId="{5019DBB4-C901-436D-B71B-E66721BB27AE}" type="presParOf" srcId="{0856BFFF-6157-4143-822E-7A85332F1023}" destId="{B487FB04-209C-4E1F-ABB6-E47393170852}" srcOrd="0" destOrd="0" presId="urn:microsoft.com/office/officeart/2005/8/layout/hList1"/>
    <dgm:cxn modelId="{132C1B8A-1A04-4792-A8F0-E5B3A42996EC}" type="presParOf" srcId="{0856BFFF-6157-4143-822E-7A85332F1023}" destId="{334F72F7-DBAE-450E-B9B7-28F3F3FA2B8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1B2CC77-032D-416E-8CAB-89F05A84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0748B3-9675-4182-91D9-6A830C64E4DD}">
      <dgm:prSet/>
      <dgm:spPr/>
      <dgm:t>
        <a:bodyPr/>
        <a:lstStyle/>
        <a:p>
          <a:r>
            <a:rPr lang="en-US"/>
            <a:t>Common cross-cultural analysis tool</a:t>
          </a:r>
          <a:endParaRPr lang="en-US" dirty="0"/>
        </a:p>
      </dgm:t>
    </dgm:pt>
    <dgm:pt modelId="{55C90BD6-0A5E-40B8-A66F-3F2A9BD8CC71}" type="parTrans" cxnId="{B4A01DF8-35D8-4526-99C1-23DE6C8961F6}">
      <dgm:prSet/>
      <dgm:spPr/>
      <dgm:t>
        <a:bodyPr/>
        <a:lstStyle/>
        <a:p>
          <a:endParaRPr lang="en-US"/>
        </a:p>
      </dgm:t>
    </dgm:pt>
    <dgm:pt modelId="{6746485C-AED9-4EBD-B41D-2AA1DCD0D8A0}" type="sibTrans" cxnId="{B4A01DF8-35D8-4526-99C1-23DE6C8961F6}">
      <dgm:prSet/>
      <dgm:spPr/>
      <dgm:t>
        <a:bodyPr/>
        <a:lstStyle/>
        <a:p>
          <a:endParaRPr lang="en-US"/>
        </a:p>
      </dgm:t>
    </dgm:pt>
    <dgm:pt modelId="{C287C948-AE84-44F0-9990-EE54715C7325}">
      <dgm:prSet/>
      <dgm:spPr/>
      <dgm:t>
        <a:bodyPr/>
        <a:lstStyle/>
        <a:p>
          <a:r>
            <a:rPr lang="en-US"/>
            <a:t>Consists of 24 questions</a:t>
          </a:r>
          <a:endParaRPr lang="en-US" dirty="0"/>
        </a:p>
      </dgm:t>
    </dgm:pt>
    <dgm:pt modelId="{5F0F6B16-7AC5-4A35-AA49-63002A7AE090}" type="parTrans" cxnId="{2EE090C9-FDCA-4CA4-B245-8C542E81B902}">
      <dgm:prSet/>
      <dgm:spPr/>
      <dgm:t>
        <a:bodyPr/>
        <a:lstStyle/>
        <a:p>
          <a:endParaRPr lang="en-GB"/>
        </a:p>
      </dgm:t>
    </dgm:pt>
    <dgm:pt modelId="{F6D2566A-8B42-4294-8D72-B8EB6EBE7A4D}" type="sibTrans" cxnId="{2EE090C9-FDCA-4CA4-B245-8C542E81B902}">
      <dgm:prSet/>
      <dgm:spPr/>
      <dgm:t>
        <a:bodyPr/>
        <a:lstStyle/>
        <a:p>
          <a:endParaRPr lang="en-GB"/>
        </a:p>
      </dgm:t>
    </dgm:pt>
    <dgm:pt modelId="{5E157704-92EF-4E56-AC1D-AD5DD225A36A}">
      <dgm:prSet/>
      <dgm:spPr/>
      <dgm:t>
        <a:bodyPr/>
        <a:lstStyle/>
        <a:p>
          <a:r>
            <a:rPr lang="en-US" dirty="0"/>
            <a:t>Official translations to 20+ languages</a:t>
          </a:r>
        </a:p>
      </dgm:t>
    </dgm:pt>
    <dgm:pt modelId="{3D88ABAA-6DCE-41DB-B349-5DA2B207D7CF}" type="parTrans" cxnId="{79C61C32-540E-4F54-8AC0-B1E90093DDD4}">
      <dgm:prSet/>
      <dgm:spPr/>
      <dgm:t>
        <a:bodyPr/>
        <a:lstStyle/>
        <a:p>
          <a:endParaRPr lang="en-GB"/>
        </a:p>
      </dgm:t>
    </dgm:pt>
    <dgm:pt modelId="{005BDC84-6774-46F0-B8B0-6FB805C730C1}" type="sibTrans" cxnId="{79C61C32-540E-4F54-8AC0-B1E90093DDD4}">
      <dgm:prSet/>
      <dgm:spPr/>
      <dgm:t>
        <a:bodyPr/>
        <a:lstStyle/>
        <a:p>
          <a:endParaRPr lang="en-GB"/>
        </a:p>
      </dgm:t>
    </dgm:pt>
    <dgm:pt modelId="{B0981288-C545-447C-85DE-E324AE47ECCD}">
      <dgm:prSet/>
      <dgm:spPr/>
      <dgm:t>
        <a:bodyPr/>
        <a:lstStyle/>
        <a:p>
          <a:r>
            <a:rPr lang="en-US" dirty="0"/>
            <a:t>Data available from 112+ countries</a:t>
          </a:r>
        </a:p>
      </dgm:t>
    </dgm:pt>
    <dgm:pt modelId="{3F1A5E8E-C711-4611-BE50-1E810B0D2B53}" type="parTrans" cxnId="{9DBE3AAE-0E58-425E-9A0F-F5DA4CF2D099}">
      <dgm:prSet/>
      <dgm:spPr/>
      <dgm:t>
        <a:bodyPr/>
        <a:lstStyle/>
        <a:p>
          <a:endParaRPr lang="en-GB"/>
        </a:p>
      </dgm:t>
    </dgm:pt>
    <dgm:pt modelId="{E1B8151B-4594-4B15-BB23-788ADE62E018}" type="sibTrans" cxnId="{9DBE3AAE-0E58-425E-9A0F-F5DA4CF2D099}">
      <dgm:prSet/>
      <dgm:spPr/>
      <dgm:t>
        <a:bodyPr/>
        <a:lstStyle/>
        <a:p>
          <a:endParaRPr lang="en-GB"/>
        </a:p>
      </dgm:t>
    </dgm:pt>
    <dgm:pt modelId="{1DE00BE2-C459-40DF-AD45-6977581AFC99}" type="pres">
      <dgm:prSet presAssocID="{21B2CC77-032D-416E-8CAB-89F05A84C706}" presName="linear" presStyleCnt="0">
        <dgm:presLayoutVars>
          <dgm:animLvl val="lvl"/>
          <dgm:resizeHandles val="exact"/>
        </dgm:presLayoutVars>
      </dgm:prSet>
      <dgm:spPr/>
    </dgm:pt>
    <dgm:pt modelId="{EF43C441-9618-447B-939F-1D250096772D}" type="pres">
      <dgm:prSet presAssocID="{080748B3-9675-4182-91D9-6A830C64E4DD}" presName="parentText" presStyleLbl="node1" presStyleIdx="0" presStyleCnt="4">
        <dgm:presLayoutVars>
          <dgm:chMax val="0"/>
          <dgm:bulletEnabled val="1"/>
        </dgm:presLayoutVars>
      </dgm:prSet>
      <dgm:spPr/>
    </dgm:pt>
    <dgm:pt modelId="{3C878A64-35D7-4C04-8FBD-F07327B4AE9E}" type="pres">
      <dgm:prSet presAssocID="{6746485C-AED9-4EBD-B41D-2AA1DCD0D8A0}" presName="spacer" presStyleCnt="0"/>
      <dgm:spPr/>
    </dgm:pt>
    <dgm:pt modelId="{50D98632-CB36-4507-B251-02A621132B70}" type="pres">
      <dgm:prSet presAssocID="{C287C948-AE84-44F0-9990-EE54715C7325}" presName="parentText" presStyleLbl="node1" presStyleIdx="1" presStyleCnt="4">
        <dgm:presLayoutVars>
          <dgm:chMax val="0"/>
          <dgm:bulletEnabled val="1"/>
        </dgm:presLayoutVars>
      </dgm:prSet>
      <dgm:spPr/>
    </dgm:pt>
    <dgm:pt modelId="{167F0229-2EC9-4D59-ACBB-44EED19A2A83}" type="pres">
      <dgm:prSet presAssocID="{F6D2566A-8B42-4294-8D72-B8EB6EBE7A4D}" presName="spacer" presStyleCnt="0"/>
      <dgm:spPr/>
    </dgm:pt>
    <dgm:pt modelId="{86A01199-1FF4-46CA-9DC8-6A3456D96F07}" type="pres">
      <dgm:prSet presAssocID="{5E157704-92EF-4E56-AC1D-AD5DD225A36A}" presName="parentText" presStyleLbl="node1" presStyleIdx="2" presStyleCnt="4">
        <dgm:presLayoutVars>
          <dgm:chMax val="0"/>
          <dgm:bulletEnabled val="1"/>
        </dgm:presLayoutVars>
      </dgm:prSet>
      <dgm:spPr/>
    </dgm:pt>
    <dgm:pt modelId="{C617D2CF-9001-468D-BEDD-C5FC6918AB27}" type="pres">
      <dgm:prSet presAssocID="{005BDC84-6774-46F0-B8B0-6FB805C730C1}" presName="spacer" presStyleCnt="0"/>
      <dgm:spPr/>
    </dgm:pt>
    <dgm:pt modelId="{DCD3A451-7531-4A30-8351-E42196313A77}" type="pres">
      <dgm:prSet presAssocID="{B0981288-C545-447C-85DE-E324AE47ECCD}" presName="parentText" presStyleLbl="node1" presStyleIdx="3" presStyleCnt="4">
        <dgm:presLayoutVars>
          <dgm:chMax val="0"/>
          <dgm:bulletEnabled val="1"/>
        </dgm:presLayoutVars>
      </dgm:prSet>
      <dgm:spPr/>
    </dgm:pt>
  </dgm:ptLst>
  <dgm:cxnLst>
    <dgm:cxn modelId="{DF747206-9268-4A67-ADE9-A486F977A0BE}" type="presOf" srcId="{21B2CC77-032D-416E-8CAB-89F05A84C706}" destId="{1DE00BE2-C459-40DF-AD45-6977581AFC99}" srcOrd="0" destOrd="0" presId="urn:microsoft.com/office/officeart/2005/8/layout/vList2"/>
    <dgm:cxn modelId="{FA676918-7577-4A36-83DA-902DFBE1A094}" type="presOf" srcId="{5E157704-92EF-4E56-AC1D-AD5DD225A36A}" destId="{86A01199-1FF4-46CA-9DC8-6A3456D96F07}" srcOrd="0" destOrd="0" presId="urn:microsoft.com/office/officeart/2005/8/layout/vList2"/>
    <dgm:cxn modelId="{79C61C32-540E-4F54-8AC0-B1E90093DDD4}" srcId="{21B2CC77-032D-416E-8CAB-89F05A84C706}" destId="{5E157704-92EF-4E56-AC1D-AD5DD225A36A}" srcOrd="2" destOrd="0" parTransId="{3D88ABAA-6DCE-41DB-B349-5DA2B207D7CF}" sibTransId="{005BDC84-6774-46F0-B8B0-6FB805C730C1}"/>
    <dgm:cxn modelId="{9DBE3AAE-0E58-425E-9A0F-F5DA4CF2D099}" srcId="{21B2CC77-032D-416E-8CAB-89F05A84C706}" destId="{B0981288-C545-447C-85DE-E324AE47ECCD}" srcOrd="3" destOrd="0" parTransId="{3F1A5E8E-C711-4611-BE50-1E810B0D2B53}" sibTransId="{E1B8151B-4594-4B15-BB23-788ADE62E018}"/>
    <dgm:cxn modelId="{2EE090C9-FDCA-4CA4-B245-8C542E81B902}" srcId="{21B2CC77-032D-416E-8CAB-89F05A84C706}" destId="{C287C948-AE84-44F0-9990-EE54715C7325}" srcOrd="1" destOrd="0" parTransId="{5F0F6B16-7AC5-4A35-AA49-63002A7AE090}" sibTransId="{F6D2566A-8B42-4294-8D72-B8EB6EBE7A4D}"/>
    <dgm:cxn modelId="{1B0536CC-664D-4F64-8BC2-787999571826}" type="presOf" srcId="{C287C948-AE84-44F0-9990-EE54715C7325}" destId="{50D98632-CB36-4507-B251-02A621132B70}" srcOrd="0" destOrd="0" presId="urn:microsoft.com/office/officeart/2005/8/layout/vList2"/>
    <dgm:cxn modelId="{AFF1BCD7-A1F6-42F5-A834-EA129870053E}" type="presOf" srcId="{B0981288-C545-447C-85DE-E324AE47ECCD}" destId="{DCD3A451-7531-4A30-8351-E42196313A77}" srcOrd="0" destOrd="0" presId="urn:microsoft.com/office/officeart/2005/8/layout/vList2"/>
    <dgm:cxn modelId="{AC9A23F0-F8AD-49AE-83A4-69943AF76EF2}" type="presOf" srcId="{080748B3-9675-4182-91D9-6A830C64E4DD}" destId="{EF43C441-9618-447B-939F-1D250096772D}" srcOrd="0" destOrd="0" presId="urn:microsoft.com/office/officeart/2005/8/layout/vList2"/>
    <dgm:cxn modelId="{B4A01DF8-35D8-4526-99C1-23DE6C8961F6}" srcId="{21B2CC77-032D-416E-8CAB-89F05A84C706}" destId="{080748B3-9675-4182-91D9-6A830C64E4DD}" srcOrd="0" destOrd="0" parTransId="{55C90BD6-0A5E-40B8-A66F-3F2A9BD8CC71}" sibTransId="{6746485C-AED9-4EBD-B41D-2AA1DCD0D8A0}"/>
    <dgm:cxn modelId="{AE1B6EE5-CD00-464A-BFB1-1421FE2893C7}" type="presParOf" srcId="{1DE00BE2-C459-40DF-AD45-6977581AFC99}" destId="{EF43C441-9618-447B-939F-1D250096772D}" srcOrd="0" destOrd="0" presId="urn:microsoft.com/office/officeart/2005/8/layout/vList2"/>
    <dgm:cxn modelId="{BEE5C295-8168-43B5-9A57-8E1CD1CACDF5}" type="presParOf" srcId="{1DE00BE2-C459-40DF-AD45-6977581AFC99}" destId="{3C878A64-35D7-4C04-8FBD-F07327B4AE9E}" srcOrd="1" destOrd="0" presId="urn:microsoft.com/office/officeart/2005/8/layout/vList2"/>
    <dgm:cxn modelId="{DDD2746A-0C52-4FCD-8873-7BC5EC510648}" type="presParOf" srcId="{1DE00BE2-C459-40DF-AD45-6977581AFC99}" destId="{50D98632-CB36-4507-B251-02A621132B70}" srcOrd="2" destOrd="0" presId="urn:microsoft.com/office/officeart/2005/8/layout/vList2"/>
    <dgm:cxn modelId="{5F463413-29B7-467A-9B64-F7D222CDC984}" type="presParOf" srcId="{1DE00BE2-C459-40DF-AD45-6977581AFC99}" destId="{167F0229-2EC9-4D59-ACBB-44EED19A2A83}" srcOrd="3" destOrd="0" presId="urn:microsoft.com/office/officeart/2005/8/layout/vList2"/>
    <dgm:cxn modelId="{8D66D5F3-2547-4944-AE59-1575274A55E9}" type="presParOf" srcId="{1DE00BE2-C459-40DF-AD45-6977581AFC99}" destId="{86A01199-1FF4-46CA-9DC8-6A3456D96F07}" srcOrd="4" destOrd="0" presId="urn:microsoft.com/office/officeart/2005/8/layout/vList2"/>
    <dgm:cxn modelId="{3169C5C2-128F-43A8-A2AB-7246D0F88F4E}" type="presParOf" srcId="{1DE00BE2-C459-40DF-AD45-6977581AFC99}" destId="{C617D2CF-9001-468D-BEDD-C5FC6918AB27}" srcOrd="5" destOrd="0" presId="urn:microsoft.com/office/officeart/2005/8/layout/vList2"/>
    <dgm:cxn modelId="{C43B709C-C68C-43D0-8C9B-B627F1C437E4}" type="presParOf" srcId="{1DE00BE2-C459-40DF-AD45-6977581AFC99}" destId="{DCD3A451-7531-4A30-8351-E42196313A77}"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E67CE55-A064-4C2E-A2C0-1D6FF8B76847}"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7E10AD7C-20A2-4E91-BCD1-68C5103E5EAA}">
      <dgm:prSet/>
      <dgm:spPr/>
      <dgm:t>
        <a:bodyPr/>
        <a:lstStyle/>
        <a:p>
          <a:r>
            <a:rPr lang="en-US" b="0" i="0" baseline="0"/>
            <a:t>Time for personal life</a:t>
          </a:r>
          <a:endParaRPr lang="en-US"/>
        </a:p>
      </dgm:t>
    </dgm:pt>
    <dgm:pt modelId="{885049EF-2D31-4294-80CF-95849D317603}" type="parTrans" cxnId="{DE0CF1F4-5245-40CC-A8D7-AC4BFC618560}">
      <dgm:prSet/>
      <dgm:spPr/>
      <dgm:t>
        <a:bodyPr/>
        <a:lstStyle/>
        <a:p>
          <a:endParaRPr lang="en-US"/>
        </a:p>
      </dgm:t>
    </dgm:pt>
    <dgm:pt modelId="{25B2A954-4665-406A-93E3-6D227D7356B8}" type="sibTrans" cxnId="{DE0CF1F4-5245-40CC-A8D7-AC4BFC618560}">
      <dgm:prSet/>
      <dgm:spPr/>
      <dgm:t>
        <a:bodyPr/>
        <a:lstStyle/>
        <a:p>
          <a:endParaRPr lang="en-US"/>
        </a:p>
      </dgm:t>
    </dgm:pt>
    <dgm:pt modelId="{61742694-926A-4A12-8313-40903C79087F}">
      <dgm:prSet/>
      <dgm:spPr/>
      <dgm:t>
        <a:bodyPr/>
        <a:lstStyle/>
        <a:p>
          <a:r>
            <a:rPr lang="en-US" b="0" i="0" baseline="0"/>
            <a:t>Respectable boss</a:t>
          </a:r>
          <a:endParaRPr lang="en-US"/>
        </a:p>
      </dgm:t>
    </dgm:pt>
    <dgm:pt modelId="{20CBAA4B-8E26-463D-B7A9-A9715B2451FD}" type="parTrans" cxnId="{11A0FA93-5330-43AD-8C62-A4A3A6F67CBB}">
      <dgm:prSet/>
      <dgm:spPr/>
      <dgm:t>
        <a:bodyPr/>
        <a:lstStyle/>
        <a:p>
          <a:endParaRPr lang="en-US"/>
        </a:p>
      </dgm:t>
    </dgm:pt>
    <dgm:pt modelId="{7753291C-7FCA-4A51-A218-2F28E33BBABB}" type="sibTrans" cxnId="{11A0FA93-5330-43AD-8C62-A4A3A6F67CBB}">
      <dgm:prSet/>
      <dgm:spPr/>
      <dgm:t>
        <a:bodyPr/>
        <a:lstStyle/>
        <a:p>
          <a:endParaRPr lang="en-US"/>
        </a:p>
      </dgm:t>
    </dgm:pt>
    <dgm:pt modelId="{38098DAE-1F9C-4A89-AB11-26741321A629}">
      <dgm:prSet/>
      <dgm:spPr/>
      <dgm:t>
        <a:bodyPr/>
        <a:lstStyle/>
        <a:p>
          <a:r>
            <a:rPr lang="en-US" b="0" i="0" baseline="0"/>
            <a:t>Recognition for performance</a:t>
          </a:r>
          <a:endParaRPr lang="en-US"/>
        </a:p>
      </dgm:t>
    </dgm:pt>
    <dgm:pt modelId="{A1B4DFA3-0018-482D-84D0-05CCBBF9F6A7}" type="parTrans" cxnId="{A465BA28-94EF-445E-A6DB-8FCB67417EF4}">
      <dgm:prSet/>
      <dgm:spPr/>
      <dgm:t>
        <a:bodyPr/>
        <a:lstStyle/>
        <a:p>
          <a:endParaRPr lang="en-US"/>
        </a:p>
      </dgm:t>
    </dgm:pt>
    <dgm:pt modelId="{6AA2D0F1-89A1-4160-A506-987097668FCD}" type="sibTrans" cxnId="{A465BA28-94EF-445E-A6DB-8FCB67417EF4}">
      <dgm:prSet/>
      <dgm:spPr/>
      <dgm:t>
        <a:bodyPr/>
        <a:lstStyle/>
        <a:p>
          <a:endParaRPr lang="en-US"/>
        </a:p>
      </dgm:t>
    </dgm:pt>
    <dgm:pt modelId="{7A5AFCA5-AD1D-416C-B38A-3F61845DE376}">
      <dgm:prSet/>
      <dgm:spPr/>
      <dgm:t>
        <a:bodyPr/>
        <a:lstStyle/>
        <a:p>
          <a:r>
            <a:rPr lang="en-US" b="0" i="0" baseline="0"/>
            <a:t>Job security</a:t>
          </a:r>
          <a:endParaRPr lang="en-US"/>
        </a:p>
      </dgm:t>
    </dgm:pt>
    <dgm:pt modelId="{2E106992-721E-49A7-BC95-652C6E793D56}" type="parTrans" cxnId="{590DEB2A-FF92-46C5-8FC9-F7611A6C8AEE}">
      <dgm:prSet/>
      <dgm:spPr/>
      <dgm:t>
        <a:bodyPr/>
        <a:lstStyle/>
        <a:p>
          <a:endParaRPr lang="en-US"/>
        </a:p>
      </dgm:t>
    </dgm:pt>
    <dgm:pt modelId="{465195C8-6FD9-4A6A-B637-A682C7D5C313}" type="sibTrans" cxnId="{590DEB2A-FF92-46C5-8FC9-F7611A6C8AEE}">
      <dgm:prSet/>
      <dgm:spPr/>
      <dgm:t>
        <a:bodyPr/>
        <a:lstStyle/>
        <a:p>
          <a:endParaRPr lang="en-US"/>
        </a:p>
      </dgm:t>
    </dgm:pt>
    <dgm:pt modelId="{C3A56715-91E4-413D-81CF-455F1F00D015}">
      <dgm:prSet/>
      <dgm:spPr/>
      <dgm:t>
        <a:bodyPr/>
        <a:lstStyle/>
        <a:p>
          <a:r>
            <a:rPr lang="en-US" b="0" i="0" baseline="0"/>
            <a:t>Pleasant coworkers</a:t>
          </a:r>
          <a:endParaRPr lang="en-US"/>
        </a:p>
      </dgm:t>
    </dgm:pt>
    <dgm:pt modelId="{191CEE1B-C388-4825-9D49-D026BFBC466C}" type="parTrans" cxnId="{7CAEC6EF-06DD-4C1C-868B-3F3C329E8594}">
      <dgm:prSet/>
      <dgm:spPr/>
      <dgm:t>
        <a:bodyPr/>
        <a:lstStyle/>
        <a:p>
          <a:endParaRPr lang="en-US"/>
        </a:p>
      </dgm:t>
    </dgm:pt>
    <dgm:pt modelId="{1B3AA9B9-C8F7-47DF-8A0F-9AC9F79D6B95}" type="sibTrans" cxnId="{7CAEC6EF-06DD-4C1C-868B-3F3C329E8594}">
      <dgm:prSet/>
      <dgm:spPr/>
      <dgm:t>
        <a:bodyPr/>
        <a:lstStyle/>
        <a:p>
          <a:endParaRPr lang="en-US"/>
        </a:p>
      </dgm:t>
    </dgm:pt>
    <dgm:pt modelId="{84773255-E1D3-43E5-BD7B-870A9A6C4151}">
      <dgm:prSet/>
      <dgm:spPr/>
      <dgm:t>
        <a:bodyPr/>
        <a:lstStyle/>
        <a:p>
          <a:r>
            <a:rPr lang="en-US" b="0" i="0" baseline="0"/>
            <a:t>Interesting work</a:t>
          </a:r>
          <a:endParaRPr lang="en-US"/>
        </a:p>
      </dgm:t>
    </dgm:pt>
    <dgm:pt modelId="{FF75E28E-CE7A-4D64-A0AD-6F0FFDFA0C05}" type="parTrans" cxnId="{CB93E54F-AC16-4800-A74B-1B2A5F3F0908}">
      <dgm:prSet/>
      <dgm:spPr/>
      <dgm:t>
        <a:bodyPr/>
        <a:lstStyle/>
        <a:p>
          <a:endParaRPr lang="en-US"/>
        </a:p>
      </dgm:t>
    </dgm:pt>
    <dgm:pt modelId="{0AB9B538-BFF1-43D3-A15E-B8B0DBBCBADC}" type="sibTrans" cxnId="{CB93E54F-AC16-4800-A74B-1B2A5F3F0908}">
      <dgm:prSet/>
      <dgm:spPr/>
      <dgm:t>
        <a:bodyPr/>
        <a:lstStyle/>
        <a:p>
          <a:endParaRPr lang="en-US"/>
        </a:p>
      </dgm:t>
    </dgm:pt>
    <dgm:pt modelId="{C0F62D53-E5A3-45BA-BC12-F13C970BF6D1}">
      <dgm:prSet/>
      <dgm:spPr/>
      <dgm:t>
        <a:bodyPr/>
        <a:lstStyle/>
        <a:p>
          <a:r>
            <a:rPr lang="en-US" b="0" i="0" baseline="0"/>
            <a:t>Consultation by boss</a:t>
          </a:r>
          <a:endParaRPr lang="en-US"/>
        </a:p>
      </dgm:t>
    </dgm:pt>
    <dgm:pt modelId="{B1D5C512-4F5E-46F2-A63B-C5B550B12007}" type="parTrans" cxnId="{BB669746-F6A3-45D8-BE9C-CC637571F161}">
      <dgm:prSet/>
      <dgm:spPr/>
      <dgm:t>
        <a:bodyPr/>
        <a:lstStyle/>
        <a:p>
          <a:endParaRPr lang="en-US"/>
        </a:p>
      </dgm:t>
    </dgm:pt>
    <dgm:pt modelId="{DD49754C-72FC-4A28-BFE2-7E7BA48879B6}" type="sibTrans" cxnId="{BB669746-F6A3-45D8-BE9C-CC637571F161}">
      <dgm:prSet/>
      <dgm:spPr/>
      <dgm:t>
        <a:bodyPr/>
        <a:lstStyle/>
        <a:p>
          <a:endParaRPr lang="en-US"/>
        </a:p>
      </dgm:t>
    </dgm:pt>
    <dgm:pt modelId="{5C88BC64-28BD-4C1D-86E5-2FA874E19254}">
      <dgm:prSet/>
      <dgm:spPr/>
      <dgm:t>
        <a:bodyPr/>
        <a:lstStyle/>
        <a:p>
          <a:r>
            <a:rPr lang="en-US" b="0" i="0" baseline="0"/>
            <a:t>Desirable living area</a:t>
          </a:r>
          <a:endParaRPr lang="en-US"/>
        </a:p>
      </dgm:t>
    </dgm:pt>
    <dgm:pt modelId="{91017B22-0A48-426D-8376-651243244126}" type="parTrans" cxnId="{285C356F-A475-42F9-ACFC-6C021462F4B0}">
      <dgm:prSet/>
      <dgm:spPr/>
      <dgm:t>
        <a:bodyPr/>
        <a:lstStyle/>
        <a:p>
          <a:endParaRPr lang="en-US"/>
        </a:p>
      </dgm:t>
    </dgm:pt>
    <dgm:pt modelId="{ADCB8FF9-6840-4FCB-BDD8-A3128FB913D0}" type="sibTrans" cxnId="{285C356F-A475-42F9-ACFC-6C021462F4B0}">
      <dgm:prSet/>
      <dgm:spPr/>
      <dgm:t>
        <a:bodyPr/>
        <a:lstStyle/>
        <a:p>
          <a:endParaRPr lang="en-US"/>
        </a:p>
      </dgm:t>
    </dgm:pt>
    <dgm:pt modelId="{B5CB6929-B978-40FA-BA1D-14167CB33DB4}">
      <dgm:prSet/>
      <dgm:spPr/>
      <dgm:t>
        <a:bodyPr/>
        <a:lstStyle/>
        <a:p>
          <a:r>
            <a:rPr lang="en-US" b="0" i="0" baseline="0"/>
            <a:t>Job respected by family/friends</a:t>
          </a:r>
          <a:endParaRPr lang="en-US"/>
        </a:p>
      </dgm:t>
    </dgm:pt>
    <dgm:pt modelId="{DCE795F7-8293-4411-8A24-85D6C9A50B20}" type="parTrans" cxnId="{B26EFE5E-23E9-427D-9396-C004FE62EFF3}">
      <dgm:prSet/>
      <dgm:spPr/>
      <dgm:t>
        <a:bodyPr/>
        <a:lstStyle/>
        <a:p>
          <a:endParaRPr lang="en-US"/>
        </a:p>
      </dgm:t>
    </dgm:pt>
    <dgm:pt modelId="{59FC1D9C-2B90-413F-A53B-5AC289EDF9C1}" type="sibTrans" cxnId="{B26EFE5E-23E9-427D-9396-C004FE62EFF3}">
      <dgm:prSet/>
      <dgm:spPr/>
      <dgm:t>
        <a:bodyPr/>
        <a:lstStyle/>
        <a:p>
          <a:endParaRPr lang="en-US"/>
        </a:p>
      </dgm:t>
    </dgm:pt>
    <dgm:pt modelId="{80B0AB55-D16A-4BE8-9015-1168B375AEA0}">
      <dgm:prSet/>
      <dgm:spPr/>
      <dgm:t>
        <a:bodyPr/>
        <a:lstStyle/>
        <a:p>
          <a:r>
            <a:rPr lang="en-US" b="0" i="0" baseline="0"/>
            <a:t>Promotion chances</a:t>
          </a:r>
          <a:endParaRPr lang="en-US"/>
        </a:p>
      </dgm:t>
    </dgm:pt>
    <dgm:pt modelId="{7A313BA8-A74F-4831-BF12-5A9ABB94B7BF}" type="parTrans" cxnId="{5D96611B-10A3-4DBE-AADE-1A89968A273B}">
      <dgm:prSet/>
      <dgm:spPr/>
      <dgm:t>
        <a:bodyPr/>
        <a:lstStyle/>
        <a:p>
          <a:endParaRPr lang="en-US"/>
        </a:p>
      </dgm:t>
    </dgm:pt>
    <dgm:pt modelId="{1246D233-C8AD-4DEB-A7FF-BF98CBDE85C8}" type="sibTrans" cxnId="{5D96611B-10A3-4DBE-AADE-1A89968A273B}">
      <dgm:prSet/>
      <dgm:spPr/>
      <dgm:t>
        <a:bodyPr/>
        <a:lstStyle/>
        <a:p>
          <a:endParaRPr lang="en-US"/>
        </a:p>
      </dgm:t>
    </dgm:pt>
    <dgm:pt modelId="{A3D583F7-B053-446B-9AB7-C5AFA615A928}">
      <dgm:prSet/>
      <dgm:spPr/>
      <dgm:t>
        <a:bodyPr/>
        <a:lstStyle/>
        <a:p>
          <a:r>
            <a:rPr lang="en-US" b="0" i="0" baseline="0"/>
            <a:t>Time for fun</a:t>
          </a:r>
          <a:endParaRPr lang="en-US"/>
        </a:p>
      </dgm:t>
    </dgm:pt>
    <dgm:pt modelId="{C40B64BD-B02D-41E5-AC35-2C1B2B0CBB7B}" type="parTrans" cxnId="{1D9CBF57-473D-493F-86DD-5AB6E740F4C9}">
      <dgm:prSet/>
      <dgm:spPr/>
      <dgm:t>
        <a:bodyPr/>
        <a:lstStyle/>
        <a:p>
          <a:endParaRPr lang="en-US"/>
        </a:p>
      </dgm:t>
    </dgm:pt>
    <dgm:pt modelId="{52DC4EDE-7E04-43F8-8F32-F51DD7260733}" type="sibTrans" cxnId="{1D9CBF57-473D-493F-86DD-5AB6E740F4C9}">
      <dgm:prSet/>
      <dgm:spPr/>
      <dgm:t>
        <a:bodyPr/>
        <a:lstStyle/>
        <a:p>
          <a:endParaRPr lang="en-US"/>
        </a:p>
      </dgm:t>
    </dgm:pt>
    <dgm:pt modelId="{18345BF3-92F9-4FA5-B968-947B2113FE10}">
      <dgm:prSet/>
      <dgm:spPr/>
      <dgm:t>
        <a:bodyPr/>
        <a:lstStyle/>
        <a:p>
          <a:r>
            <a:rPr lang="en-US" b="0" i="0" baseline="0"/>
            <a:t>Few desires (moderation)</a:t>
          </a:r>
          <a:endParaRPr lang="en-US"/>
        </a:p>
      </dgm:t>
    </dgm:pt>
    <dgm:pt modelId="{C17E9697-5921-4082-84BC-6977DB959445}" type="parTrans" cxnId="{817D0FA4-E4F6-488D-AAEB-3B8D1C76141A}">
      <dgm:prSet/>
      <dgm:spPr/>
      <dgm:t>
        <a:bodyPr/>
        <a:lstStyle/>
        <a:p>
          <a:endParaRPr lang="en-US"/>
        </a:p>
      </dgm:t>
    </dgm:pt>
    <dgm:pt modelId="{1484C299-9B16-429D-83CA-62C1F35AFA6B}" type="sibTrans" cxnId="{817D0FA4-E4F6-488D-AAEB-3B8D1C76141A}">
      <dgm:prSet/>
      <dgm:spPr/>
      <dgm:t>
        <a:bodyPr/>
        <a:lstStyle/>
        <a:p>
          <a:endParaRPr lang="en-US"/>
        </a:p>
      </dgm:t>
    </dgm:pt>
    <dgm:pt modelId="{99E762E8-70FC-41FC-A13E-5F955A4B6CF2}">
      <dgm:prSet/>
      <dgm:spPr/>
      <dgm:t>
        <a:bodyPr/>
        <a:lstStyle/>
        <a:p>
          <a:r>
            <a:rPr lang="en-US" b="0" i="0" baseline="0"/>
            <a:t>Service to a friend</a:t>
          </a:r>
          <a:endParaRPr lang="en-US"/>
        </a:p>
      </dgm:t>
    </dgm:pt>
    <dgm:pt modelId="{0718593A-E979-4955-929D-2A1B983E4EE6}" type="parTrans" cxnId="{90306E2D-0E7F-40F9-87B0-8CB6F79D696F}">
      <dgm:prSet/>
      <dgm:spPr/>
      <dgm:t>
        <a:bodyPr/>
        <a:lstStyle/>
        <a:p>
          <a:endParaRPr lang="en-US"/>
        </a:p>
      </dgm:t>
    </dgm:pt>
    <dgm:pt modelId="{82C4A02C-F14C-4503-8902-FC5DA158D3D9}" type="sibTrans" cxnId="{90306E2D-0E7F-40F9-87B0-8CB6F79D696F}">
      <dgm:prSet/>
      <dgm:spPr/>
      <dgm:t>
        <a:bodyPr/>
        <a:lstStyle/>
        <a:p>
          <a:endParaRPr lang="en-US"/>
        </a:p>
      </dgm:t>
    </dgm:pt>
    <dgm:pt modelId="{D4ECD5E2-DF44-4FF2-9BDD-D2C620CDE420}">
      <dgm:prSet/>
      <dgm:spPr/>
      <dgm:t>
        <a:bodyPr/>
        <a:lstStyle/>
        <a:p>
          <a:r>
            <a:rPr lang="en-US" b="0" i="0" baseline="0"/>
            <a:t>Thriftiness</a:t>
          </a:r>
          <a:endParaRPr lang="en-US"/>
        </a:p>
      </dgm:t>
    </dgm:pt>
    <dgm:pt modelId="{7E0BBE22-6AD8-4BD1-8AFF-5F72BEA120FD}" type="parTrans" cxnId="{179E761A-7B03-4535-A6E8-3CC1256A82CC}">
      <dgm:prSet/>
      <dgm:spPr/>
      <dgm:t>
        <a:bodyPr/>
        <a:lstStyle/>
        <a:p>
          <a:endParaRPr lang="en-US"/>
        </a:p>
      </dgm:t>
    </dgm:pt>
    <dgm:pt modelId="{4AA548AD-E596-4C55-A395-A05C87176A44}" type="sibTrans" cxnId="{179E761A-7B03-4535-A6E8-3CC1256A82CC}">
      <dgm:prSet/>
      <dgm:spPr/>
      <dgm:t>
        <a:bodyPr/>
        <a:lstStyle/>
        <a:p>
          <a:endParaRPr lang="en-US"/>
        </a:p>
      </dgm:t>
    </dgm:pt>
    <dgm:pt modelId="{F82B7A76-B938-47DB-9994-2802B4955734}">
      <dgm:prSet/>
      <dgm:spPr/>
      <dgm:t>
        <a:bodyPr/>
        <a:lstStyle/>
        <a:p>
          <a:r>
            <a:rPr lang="en-US" b="0" i="0" baseline="0"/>
            <a:t>Frequency of feeling nervous</a:t>
          </a:r>
          <a:endParaRPr lang="en-US"/>
        </a:p>
      </dgm:t>
    </dgm:pt>
    <dgm:pt modelId="{C3DB1B61-A8EC-430D-AEA3-D6222CD187B2}" type="parTrans" cxnId="{16B56397-7FC2-4F84-B80D-8375FFE1FEAF}">
      <dgm:prSet/>
      <dgm:spPr/>
      <dgm:t>
        <a:bodyPr/>
        <a:lstStyle/>
        <a:p>
          <a:endParaRPr lang="en-US"/>
        </a:p>
      </dgm:t>
    </dgm:pt>
    <dgm:pt modelId="{5D526964-91BB-4298-AC1D-70280D64442B}" type="sibTrans" cxnId="{16B56397-7FC2-4F84-B80D-8375FFE1FEAF}">
      <dgm:prSet/>
      <dgm:spPr/>
      <dgm:t>
        <a:bodyPr/>
        <a:lstStyle/>
        <a:p>
          <a:endParaRPr lang="en-US"/>
        </a:p>
      </dgm:t>
    </dgm:pt>
    <dgm:pt modelId="{E4C05238-8005-40E3-B8F7-0662212A5AE4}">
      <dgm:prSet/>
      <dgm:spPr/>
      <dgm:t>
        <a:bodyPr/>
        <a:lstStyle/>
        <a:p>
          <a:r>
            <a:rPr lang="en-US" b="0" i="0" baseline="0"/>
            <a:t>Happiness level</a:t>
          </a:r>
          <a:endParaRPr lang="en-US"/>
        </a:p>
      </dgm:t>
    </dgm:pt>
    <dgm:pt modelId="{3B69C093-F07C-44A6-89C4-052E7C0EE542}" type="parTrans" cxnId="{465A9072-5525-49BB-AEC8-D64AAE06C9A3}">
      <dgm:prSet/>
      <dgm:spPr/>
      <dgm:t>
        <a:bodyPr/>
        <a:lstStyle/>
        <a:p>
          <a:endParaRPr lang="en-US"/>
        </a:p>
      </dgm:t>
    </dgm:pt>
    <dgm:pt modelId="{40E61426-8448-4400-88D7-B16081CA3B2F}" type="sibTrans" cxnId="{465A9072-5525-49BB-AEC8-D64AAE06C9A3}">
      <dgm:prSet/>
      <dgm:spPr/>
      <dgm:t>
        <a:bodyPr/>
        <a:lstStyle/>
        <a:p>
          <a:endParaRPr lang="en-US"/>
        </a:p>
      </dgm:t>
    </dgm:pt>
    <dgm:pt modelId="{069B31D0-4F9C-4774-B138-BFC89A9D1DD3}">
      <dgm:prSet/>
      <dgm:spPr/>
      <dgm:t>
        <a:bodyPr/>
        <a:lstStyle/>
        <a:p>
          <a:r>
            <a:rPr lang="en-US" b="0" i="0" baseline="0"/>
            <a:t>External hindrances to desires</a:t>
          </a:r>
          <a:endParaRPr lang="en-US"/>
        </a:p>
      </dgm:t>
    </dgm:pt>
    <dgm:pt modelId="{E4486F92-23DD-48BB-90B8-EA7DFB1DAD5C}" type="parTrans" cxnId="{1EBAE562-093D-439E-9EEC-C4102EC7B665}">
      <dgm:prSet/>
      <dgm:spPr/>
      <dgm:t>
        <a:bodyPr/>
        <a:lstStyle/>
        <a:p>
          <a:endParaRPr lang="en-US"/>
        </a:p>
      </dgm:t>
    </dgm:pt>
    <dgm:pt modelId="{B9E937F4-C9C1-4278-9046-41D6E14FBE32}" type="sibTrans" cxnId="{1EBAE562-093D-439E-9EEC-C4102EC7B665}">
      <dgm:prSet/>
      <dgm:spPr/>
      <dgm:t>
        <a:bodyPr/>
        <a:lstStyle/>
        <a:p>
          <a:endParaRPr lang="en-US"/>
        </a:p>
      </dgm:t>
    </dgm:pt>
    <dgm:pt modelId="{8C112EF8-A497-4058-94C8-7518FC307928}">
      <dgm:prSet/>
      <dgm:spPr/>
      <dgm:t>
        <a:bodyPr/>
        <a:lstStyle/>
        <a:p>
          <a:r>
            <a:rPr lang="en-US" b="0" i="0" baseline="0"/>
            <a:t>Current health state</a:t>
          </a:r>
          <a:endParaRPr lang="en-US"/>
        </a:p>
      </dgm:t>
    </dgm:pt>
    <dgm:pt modelId="{68A327D6-EEC9-40D8-8D0C-04BA5CE162F2}" type="parTrans" cxnId="{A5BB32EA-D60F-4169-9805-E5110F966EF7}">
      <dgm:prSet/>
      <dgm:spPr/>
      <dgm:t>
        <a:bodyPr/>
        <a:lstStyle/>
        <a:p>
          <a:endParaRPr lang="en-US"/>
        </a:p>
      </dgm:t>
    </dgm:pt>
    <dgm:pt modelId="{732FF053-F216-4C7F-A0EF-8A5D44601D31}" type="sibTrans" cxnId="{A5BB32EA-D60F-4169-9805-E5110F966EF7}">
      <dgm:prSet/>
      <dgm:spPr/>
      <dgm:t>
        <a:bodyPr/>
        <a:lstStyle/>
        <a:p>
          <a:endParaRPr lang="en-US"/>
        </a:p>
      </dgm:t>
    </dgm:pt>
    <dgm:pt modelId="{743D3114-29C0-4BD9-8D89-76AF4891205A}">
      <dgm:prSet/>
      <dgm:spPr/>
      <dgm:t>
        <a:bodyPr/>
        <a:lstStyle/>
        <a:p>
          <a:r>
            <a:rPr lang="en-US" b="0" i="0" baseline="0"/>
            <a:t>National pride</a:t>
          </a:r>
          <a:endParaRPr lang="en-US"/>
        </a:p>
      </dgm:t>
    </dgm:pt>
    <dgm:pt modelId="{B3FD0A14-EBDD-4D22-B909-AD5685624A0A}" type="parTrans" cxnId="{B34E902B-8CA0-4540-85EA-F64C8E033742}">
      <dgm:prSet/>
      <dgm:spPr/>
      <dgm:t>
        <a:bodyPr/>
        <a:lstStyle/>
        <a:p>
          <a:endParaRPr lang="en-US"/>
        </a:p>
      </dgm:t>
    </dgm:pt>
    <dgm:pt modelId="{75A8F687-B604-4031-A1A0-07BF874CF717}" type="sibTrans" cxnId="{B34E902B-8CA0-4540-85EA-F64C8E033742}">
      <dgm:prSet/>
      <dgm:spPr/>
      <dgm:t>
        <a:bodyPr/>
        <a:lstStyle/>
        <a:p>
          <a:endParaRPr lang="en-US"/>
        </a:p>
      </dgm:t>
    </dgm:pt>
    <dgm:pt modelId="{2481101D-14DA-4BB1-85C5-28ED1D497C29}">
      <dgm:prSet/>
      <dgm:spPr/>
      <dgm:t>
        <a:bodyPr/>
        <a:lstStyle/>
        <a:p>
          <a:r>
            <a:rPr lang="en-US" b="0" i="0" baseline="0"/>
            <a:t>Subordinates' fear to contradict boss</a:t>
          </a:r>
          <a:endParaRPr lang="en-US"/>
        </a:p>
      </dgm:t>
    </dgm:pt>
    <dgm:pt modelId="{5873C03F-A064-448D-9CB8-8C3B6F431CEE}" type="parTrans" cxnId="{759C2093-A985-4453-966C-11361D0CA55F}">
      <dgm:prSet/>
      <dgm:spPr/>
      <dgm:t>
        <a:bodyPr/>
        <a:lstStyle/>
        <a:p>
          <a:endParaRPr lang="en-US"/>
        </a:p>
      </dgm:t>
    </dgm:pt>
    <dgm:pt modelId="{1F0F3355-AA72-43F8-B8CF-4AC8C4CACEEF}" type="sibTrans" cxnId="{759C2093-A985-4453-966C-11361D0CA55F}">
      <dgm:prSet/>
      <dgm:spPr/>
      <dgm:t>
        <a:bodyPr/>
        <a:lstStyle/>
        <a:p>
          <a:endParaRPr lang="en-US"/>
        </a:p>
      </dgm:t>
    </dgm:pt>
    <dgm:pt modelId="{A3A7C8DF-C591-406E-8510-3EAD0CBCA894}">
      <dgm:prSet/>
      <dgm:spPr/>
      <dgm:t>
        <a:bodyPr/>
        <a:lstStyle/>
        <a:p>
          <a:r>
            <a:rPr lang="en-US" b="0" i="0" baseline="0"/>
            <a:t>Managerial precision</a:t>
          </a:r>
          <a:endParaRPr lang="en-US"/>
        </a:p>
      </dgm:t>
    </dgm:pt>
    <dgm:pt modelId="{75811816-9580-46EE-B820-66D0AD58D19F}" type="parTrans" cxnId="{37CEB201-A723-4C9B-A5E4-909E92A59078}">
      <dgm:prSet/>
      <dgm:spPr/>
      <dgm:t>
        <a:bodyPr/>
        <a:lstStyle/>
        <a:p>
          <a:endParaRPr lang="en-US"/>
        </a:p>
      </dgm:t>
    </dgm:pt>
    <dgm:pt modelId="{E4A374E4-A53C-4DF9-8518-963B2FDB56C5}" type="sibTrans" cxnId="{37CEB201-A723-4C9B-A5E4-909E92A59078}">
      <dgm:prSet/>
      <dgm:spPr/>
      <dgm:t>
        <a:bodyPr/>
        <a:lstStyle/>
        <a:p>
          <a:endParaRPr lang="en-US"/>
        </a:p>
      </dgm:t>
    </dgm:pt>
    <dgm:pt modelId="{E2974A60-B589-4EB5-970C-DB4BD7DE9E2E}">
      <dgm:prSet/>
      <dgm:spPr/>
      <dgm:t>
        <a:bodyPr/>
        <a:lstStyle/>
        <a:p>
          <a:r>
            <a:rPr lang="en-US" b="0" i="0" baseline="0"/>
            <a:t>Value of persistent efforts</a:t>
          </a:r>
          <a:endParaRPr lang="en-US"/>
        </a:p>
      </dgm:t>
    </dgm:pt>
    <dgm:pt modelId="{D3C4F504-0344-4AEF-9EDF-9C17D47A167B}" type="parTrans" cxnId="{1ED19012-C3E2-46B1-B9A0-DE928B67B239}">
      <dgm:prSet/>
      <dgm:spPr/>
      <dgm:t>
        <a:bodyPr/>
        <a:lstStyle/>
        <a:p>
          <a:endParaRPr lang="en-US"/>
        </a:p>
      </dgm:t>
    </dgm:pt>
    <dgm:pt modelId="{571FDDEE-E6C5-44D7-9E2F-993BFADDEC18}" type="sibTrans" cxnId="{1ED19012-C3E2-46B1-B9A0-DE928B67B239}">
      <dgm:prSet/>
      <dgm:spPr/>
      <dgm:t>
        <a:bodyPr/>
        <a:lstStyle/>
        <a:p>
          <a:endParaRPr lang="en-US"/>
        </a:p>
      </dgm:t>
    </dgm:pt>
    <dgm:pt modelId="{1108D2AC-81B0-4436-9E76-F8309CC27DA4}">
      <dgm:prSet/>
      <dgm:spPr/>
      <dgm:t>
        <a:bodyPr/>
        <a:lstStyle/>
        <a:p>
          <a:r>
            <a:rPr lang="en-US" b="0" i="0" baseline="0"/>
            <a:t>Dual-boss structure</a:t>
          </a:r>
          <a:endParaRPr lang="en-US"/>
        </a:p>
      </dgm:t>
    </dgm:pt>
    <dgm:pt modelId="{94674680-C775-492B-8B69-FFAB81BD9D11}" type="parTrans" cxnId="{492C67DB-81C5-4FD9-A1EA-33C4F6C1DA7C}">
      <dgm:prSet/>
      <dgm:spPr/>
      <dgm:t>
        <a:bodyPr/>
        <a:lstStyle/>
        <a:p>
          <a:endParaRPr lang="en-US"/>
        </a:p>
      </dgm:t>
    </dgm:pt>
    <dgm:pt modelId="{AEF8734C-9683-4CDD-8301-6B172EAA5FF9}" type="sibTrans" cxnId="{492C67DB-81C5-4FD9-A1EA-33C4F6C1DA7C}">
      <dgm:prSet/>
      <dgm:spPr/>
      <dgm:t>
        <a:bodyPr/>
        <a:lstStyle/>
        <a:p>
          <a:endParaRPr lang="en-US"/>
        </a:p>
      </dgm:t>
    </dgm:pt>
    <dgm:pt modelId="{1F38D20A-E127-43A7-97CB-040211279763}">
      <dgm:prSet/>
      <dgm:spPr/>
      <dgm:t>
        <a:bodyPr/>
        <a:lstStyle/>
        <a:p>
          <a:r>
            <a:rPr lang="en-US" b="0" i="0" baseline="0"/>
            <a:t>Rule-breaking in company's interest</a:t>
          </a:r>
          <a:endParaRPr lang="en-US"/>
        </a:p>
      </dgm:t>
    </dgm:pt>
    <dgm:pt modelId="{D272BA2B-5CBF-461C-9F8B-55AA4DBD5E59}" type="parTrans" cxnId="{18684251-6C50-41ED-A061-97584FDF6AD2}">
      <dgm:prSet/>
      <dgm:spPr/>
      <dgm:t>
        <a:bodyPr/>
        <a:lstStyle/>
        <a:p>
          <a:endParaRPr lang="en-US"/>
        </a:p>
      </dgm:t>
    </dgm:pt>
    <dgm:pt modelId="{ECBB98DD-BD9E-4AE7-B801-64A11F8F06A8}" type="sibTrans" cxnId="{18684251-6C50-41ED-A061-97584FDF6AD2}">
      <dgm:prSet/>
      <dgm:spPr/>
      <dgm:t>
        <a:bodyPr/>
        <a:lstStyle/>
        <a:p>
          <a:endParaRPr lang="en-US"/>
        </a:p>
      </dgm:t>
    </dgm:pt>
    <dgm:pt modelId="{5F28896B-C88D-4264-A7E4-DCB6FE0839A5}" type="pres">
      <dgm:prSet presAssocID="{BE67CE55-A064-4C2E-A2C0-1D6FF8B76847}" presName="diagram" presStyleCnt="0">
        <dgm:presLayoutVars>
          <dgm:dir/>
          <dgm:resizeHandles val="exact"/>
        </dgm:presLayoutVars>
      </dgm:prSet>
      <dgm:spPr/>
    </dgm:pt>
    <dgm:pt modelId="{67FCF5F0-AC0F-4D3C-8725-BDF76BE0486D}" type="pres">
      <dgm:prSet presAssocID="{7E10AD7C-20A2-4E91-BCD1-68C5103E5EAA}" presName="node" presStyleLbl="node1" presStyleIdx="0" presStyleCnt="24">
        <dgm:presLayoutVars>
          <dgm:bulletEnabled val="1"/>
        </dgm:presLayoutVars>
      </dgm:prSet>
      <dgm:spPr/>
    </dgm:pt>
    <dgm:pt modelId="{380A60AF-CB9D-44D8-AA99-EC5940CFB48D}" type="pres">
      <dgm:prSet presAssocID="{25B2A954-4665-406A-93E3-6D227D7356B8}" presName="sibTrans" presStyleCnt="0"/>
      <dgm:spPr/>
    </dgm:pt>
    <dgm:pt modelId="{263D1362-14A0-4F1B-82CB-9BB4E2378392}" type="pres">
      <dgm:prSet presAssocID="{61742694-926A-4A12-8313-40903C79087F}" presName="node" presStyleLbl="node1" presStyleIdx="1" presStyleCnt="24">
        <dgm:presLayoutVars>
          <dgm:bulletEnabled val="1"/>
        </dgm:presLayoutVars>
      </dgm:prSet>
      <dgm:spPr/>
    </dgm:pt>
    <dgm:pt modelId="{BA9DFBE7-EE97-4C59-8055-EBB438DDBCE3}" type="pres">
      <dgm:prSet presAssocID="{7753291C-7FCA-4A51-A218-2F28E33BBABB}" presName="sibTrans" presStyleCnt="0"/>
      <dgm:spPr/>
    </dgm:pt>
    <dgm:pt modelId="{CC7EF299-89FE-4673-8A7C-AC4F24A17AF9}" type="pres">
      <dgm:prSet presAssocID="{38098DAE-1F9C-4A89-AB11-26741321A629}" presName="node" presStyleLbl="node1" presStyleIdx="2" presStyleCnt="24">
        <dgm:presLayoutVars>
          <dgm:bulletEnabled val="1"/>
        </dgm:presLayoutVars>
      </dgm:prSet>
      <dgm:spPr/>
    </dgm:pt>
    <dgm:pt modelId="{CFBDEBF0-A9DA-446A-8EE5-8833B7B8D3C2}" type="pres">
      <dgm:prSet presAssocID="{6AA2D0F1-89A1-4160-A506-987097668FCD}" presName="sibTrans" presStyleCnt="0"/>
      <dgm:spPr/>
    </dgm:pt>
    <dgm:pt modelId="{63008BC7-7837-47B7-B3B0-8CC037E149E0}" type="pres">
      <dgm:prSet presAssocID="{7A5AFCA5-AD1D-416C-B38A-3F61845DE376}" presName="node" presStyleLbl="node1" presStyleIdx="3" presStyleCnt="24">
        <dgm:presLayoutVars>
          <dgm:bulletEnabled val="1"/>
        </dgm:presLayoutVars>
      </dgm:prSet>
      <dgm:spPr/>
    </dgm:pt>
    <dgm:pt modelId="{AD8F3052-CCF4-40A8-916D-9E7B53143418}" type="pres">
      <dgm:prSet presAssocID="{465195C8-6FD9-4A6A-B637-A682C7D5C313}" presName="sibTrans" presStyleCnt="0"/>
      <dgm:spPr/>
    </dgm:pt>
    <dgm:pt modelId="{21DD4C16-64EF-480E-96B0-E988F0F3C76C}" type="pres">
      <dgm:prSet presAssocID="{C3A56715-91E4-413D-81CF-455F1F00D015}" presName="node" presStyleLbl="node1" presStyleIdx="4" presStyleCnt="24">
        <dgm:presLayoutVars>
          <dgm:bulletEnabled val="1"/>
        </dgm:presLayoutVars>
      </dgm:prSet>
      <dgm:spPr/>
    </dgm:pt>
    <dgm:pt modelId="{DC4F0B04-E9F0-43AF-AD7C-26857BAF868C}" type="pres">
      <dgm:prSet presAssocID="{1B3AA9B9-C8F7-47DF-8A0F-9AC9F79D6B95}" presName="sibTrans" presStyleCnt="0"/>
      <dgm:spPr/>
    </dgm:pt>
    <dgm:pt modelId="{011F2E60-01D6-4E8A-A7F0-0059E8E24F35}" type="pres">
      <dgm:prSet presAssocID="{84773255-E1D3-43E5-BD7B-870A9A6C4151}" presName="node" presStyleLbl="node1" presStyleIdx="5" presStyleCnt="24">
        <dgm:presLayoutVars>
          <dgm:bulletEnabled val="1"/>
        </dgm:presLayoutVars>
      </dgm:prSet>
      <dgm:spPr/>
    </dgm:pt>
    <dgm:pt modelId="{5BA0FD6F-4C4C-4610-9C6E-00F024F9125C}" type="pres">
      <dgm:prSet presAssocID="{0AB9B538-BFF1-43D3-A15E-B8B0DBBCBADC}" presName="sibTrans" presStyleCnt="0"/>
      <dgm:spPr/>
    </dgm:pt>
    <dgm:pt modelId="{8123B002-FEB5-4C4A-B152-A575F85D5F3C}" type="pres">
      <dgm:prSet presAssocID="{C0F62D53-E5A3-45BA-BC12-F13C970BF6D1}" presName="node" presStyleLbl="node1" presStyleIdx="6" presStyleCnt="24">
        <dgm:presLayoutVars>
          <dgm:bulletEnabled val="1"/>
        </dgm:presLayoutVars>
      </dgm:prSet>
      <dgm:spPr/>
    </dgm:pt>
    <dgm:pt modelId="{1B568AAA-77BB-4414-B564-DB1276BA465B}" type="pres">
      <dgm:prSet presAssocID="{DD49754C-72FC-4A28-BFE2-7E7BA48879B6}" presName="sibTrans" presStyleCnt="0"/>
      <dgm:spPr/>
    </dgm:pt>
    <dgm:pt modelId="{15F94BDC-BDA2-4DC5-9EC4-C7100D352A6E}" type="pres">
      <dgm:prSet presAssocID="{5C88BC64-28BD-4C1D-86E5-2FA874E19254}" presName="node" presStyleLbl="node1" presStyleIdx="7" presStyleCnt="24">
        <dgm:presLayoutVars>
          <dgm:bulletEnabled val="1"/>
        </dgm:presLayoutVars>
      </dgm:prSet>
      <dgm:spPr/>
    </dgm:pt>
    <dgm:pt modelId="{0AD216BC-9462-423F-9BE8-EADB04B4B2D7}" type="pres">
      <dgm:prSet presAssocID="{ADCB8FF9-6840-4FCB-BDD8-A3128FB913D0}" presName="sibTrans" presStyleCnt="0"/>
      <dgm:spPr/>
    </dgm:pt>
    <dgm:pt modelId="{E2EC2007-6269-4DF9-8703-305EACAB4822}" type="pres">
      <dgm:prSet presAssocID="{B5CB6929-B978-40FA-BA1D-14167CB33DB4}" presName="node" presStyleLbl="node1" presStyleIdx="8" presStyleCnt="24">
        <dgm:presLayoutVars>
          <dgm:bulletEnabled val="1"/>
        </dgm:presLayoutVars>
      </dgm:prSet>
      <dgm:spPr/>
    </dgm:pt>
    <dgm:pt modelId="{00A5F30A-71A4-475A-A585-78991A818812}" type="pres">
      <dgm:prSet presAssocID="{59FC1D9C-2B90-413F-A53B-5AC289EDF9C1}" presName="sibTrans" presStyleCnt="0"/>
      <dgm:spPr/>
    </dgm:pt>
    <dgm:pt modelId="{F0EBE72D-1092-468C-9AAC-6AFEC1B1A930}" type="pres">
      <dgm:prSet presAssocID="{80B0AB55-D16A-4BE8-9015-1168B375AEA0}" presName="node" presStyleLbl="node1" presStyleIdx="9" presStyleCnt="24">
        <dgm:presLayoutVars>
          <dgm:bulletEnabled val="1"/>
        </dgm:presLayoutVars>
      </dgm:prSet>
      <dgm:spPr/>
    </dgm:pt>
    <dgm:pt modelId="{D6FCAAB4-DCA3-4047-97AF-DDF3AE16A6BF}" type="pres">
      <dgm:prSet presAssocID="{1246D233-C8AD-4DEB-A7FF-BF98CBDE85C8}" presName="sibTrans" presStyleCnt="0"/>
      <dgm:spPr/>
    </dgm:pt>
    <dgm:pt modelId="{46E43CCB-502F-40CC-AEBD-4AA3DCB5DA6B}" type="pres">
      <dgm:prSet presAssocID="{A3D583F7-B053-446B-9AB7-C5AFA615A928}" presName="node" presStyleLbl="node1" presStyleIdx="10" presStyleCnt="24">
        <dgm:presLayoutVars>
          <dgm:bulletEnabled val="1"/>
        </dgm:presLayoutVars>
      </dgm:prSet>
      <dgm:spPr/>
    </dgm:pt>
    <dgm:pt modelId="{EE04EA0C-FC38-49A8-94C6-94001BB72441}" type="pres">
      <dgm:prSet presAssocID="{52DC4EDE-7E04-43F8-8F32-F51DD7260733}" presName="sibTrans" presStyleCnt="0"/>
      <dgm:spPr/>
    </dgm:pt>
    <dgm:pt modelId="{FCA6A49C-BFEA-4E84-972C-43AF804D87A9}" type="pres">
      <dgm:prSet presAssocID="{18345BF3-92F9-4FA5-B968-947B2113FE10}" presName="node" presStyleLbl="node1" presStyleIdx="11" presStyleCnt="24">
        <dgm:presLayoutVars>
          <dgm:bulletEnabled val="1"/>
        </dgm:presLayoutVars>
      </dgm:prSet>
      <dgm:spPr/>
    </dgm:pt>
    <dgm:pt modelId="{08C8A4A2-D35B-4E3B-9D52-2C5E9D7856AF}" type="pres">
      <dgm:prSet presAssocID="{1484C299-9B16-429D-83CA-62C1F35AFA6B}" presName="sibTrans" presStyleCnt="0"/>
      <dgm:spPr/>
    </dgm:pt>
    <dgm:pt modelId="{21E8A85D-BD21-4D2B-826C-92F7DAE10729}" type="pres">
      <dgm:prSet presAssocID="{99E762E8-70FC-41FC-A13E-5F955A4B6CF2}" presName="node" presStyleLbl="node1" presStyleIdx="12" presStyleCnt="24">
        <dgm:presLayoutVars>
          <dgm:bulletEnabled val="1"/>
        </dgm:presLayoutVars>
      </dgm:prSet>
      <dgm:spPr/>
    </dgm:pt>
    <dgm:pt modelId="{D91C4226-10E1-426D-AE29-2E52D9F17746}" type="pres">
      <dgm:prSet presAssocID="{82C4A02C-F14C-4503-8902-FC5DA158D3D9}" presName="sibTrans" presStyleCnt="0"/>
      <dgm:spPr/>
    </dgm:pt>
    <dgm:pt modelId="{D9737FFF-76C3-459F-86EE-9676C7DA7088}" type="pres">
      <dgm:prSet presAssocID="{D4ECD5E2-DF44-4FF2-9BDD-D2C620CDE420}" presName="node" presStyleLbl="node1" presStyleIdx="13" presStyleCnt="24">
        <dgm:presLayoutVars>
          <dgm:bulletEnabled val="1"/>
        </dgm:presLayoutVars>
      </dgm:prSet>
      <dgm:spPr/>
    </dgm:pt>
    <dgm:pt modelId="{A4DBEBE7-DFF0-4012-B7D0-DBF5E32DAEC8}" type="pres">
      <dgm:prSet presAssocID="{4AA548AD-E596-4C55-A395-A05C87176A44}" presName="sibTrans" presStyleCnt="0"/>
      <dgm:spPr/>
    </dgm:pt>
    <dgm:pt modelId="{6EFD3E0D-5CDD-4413-BE60-B05FAB6F6384}" type="pres">
      <dgm:prSet presAssocID="{F82B7A76-B938-47DB-9994-2802B4955734}" presName="node" presStyleLbl="node1" presStyleIdx="14" presStyleCnt="24">
        <dgm:presLayoutVars>
          <dgm:bulletEnabled val="1"/>
        </dgm:presLayoutVars>
      </dgm:prSet>
      <dgm:spPr/>
    </dgm:pt>
    <dgm:pt modelId="{6DE7C1EE-118F-4A41-8D65-CB5F153D4055}" type="pres">
      <dgm:prSet presAssocID="{5D526964-91BB-4298-AC1D-70280D64442B}" presName="sibTrans" presStyleCnt="0"/>
      <dgm:spPr/>
    </dgm:pt>
    <dgm:pt modelId="{0280EE8C-C141-437B-BA98-CD4D782CFDB5}" type="pres">
      <dgm:prSet presAssocID="{E4C05238-8005-40E3-B8F7-0662212A5AE4}" presName="node" presStyleLbl="node1" presStyleIdx="15" presStyleCnt="24">
        <dgm:presLayoutVars>
          <dgm:bulletEnabled val="1"/>
        </dgm:presLayoutVars>
      </dgm:prSet>
      <dgm:spPr/>
    </dgm:pt>
    <dgm:pt modelId="{3335CFA6-52EB-447C-AFCA-89DEDA7F7BE6}" type="pres">
      <dgm:prSet presAssocID="{40E61426-8448-4400-88D7-B16081CA3B2F}" presName="sibTrans" presStyleCnt="0"/>
      <dgm:spPr/>
    </dgm:pt>
    <dgm:pt modelId="{59D7E360-5357-4FC3-8817-7FB11CBD3AEC}" type="pres">
      <dgm:prSet presAssocID="{069B31D0-4F9C-4774-B138-BFC89A9D1DD3}" presName="node" presStyleLbl="node1" presStyleIdx="16" presStyleCnt="24">
        <dgm:presLayoutVars>
          <dgm:bulletEnabled val="1"/>
        </dgm:presLayoutVars>
      </dgm:prSet>
      <dgm:spPr/>
    </dgm:pt>
    <dgm:pt modelId="{C0C759D3-00E8-4EE4-84F4-E85760DF3A1C}" type="pres">
      <dgm:prSet presAssocID="{B9E937F4-C9C1-4278-9046-41D6E14FBE32}" presName="sibTrans" presStyleCnt="0"/>
      <dgm:spPr/>
    </dgm:pt>
    <dgm:pt modelId="{56BDBA82-21B3-4BA9-9AD5-D503A6706F0C}" type="pres">
      <dgm:prSet presAssocID="{8C112EF8-A497-4058-94C8-7518FC307928}" presName="node" presStyleLbl="node1" presStyleIdx="17" presStyleCnt="24">
        <dgm:presLayoutVars>
          <dgm:bulletEnabled val="1"/>
        </dgm:presLayoutVars>
      </dgm:prSet>
      <dgm:spPr/>
    </dgm:pt>
    <dgm:pt modelId="{8AB9EDC5-DA4B-40A8-B2E9-EF3197E0D7E2}" type="pres">
      <dgm:prSet presAssocID="{732FF053-F216-4C7F-A0EF-8A5D44601D31}" presName="sibTrans" presStyleCnt="0"/>
      <dgm:spPr/>
    </dgm:pt>
    <dgm:pt modelId="{B908609D-F156-4489-A260-6B367146DD33}" type="pres">
      <dgm:prSet presAssocID="{743D3114-29C0-4BD9-8D89-76AF4891205A}" presName="node" presStyleLbl="node1" presStyleIdx="18" presStyleCnt="24">
        <dgm:presLayoutVars>
          <dgm:bulletEnabled val="1"/>
        </dgm:presLayoutVars>
      </dgm:prSet>
      <dgm:spPr/>
    </dgm:pt>
    <dgm:pt modelId="{5C590885-512E-4B44-ADE2-6979A4289653}" type="pres">
      <dgm:prSet presAssocID="{75A8F687-B604-4031-A1A0-07BF874CF717}" presName="sibTrans" presStyleCnt="0"/>
      <dgm:spPr/>
    </dgm:pt>
    <dgm:pt modelId="{D705A7DA-5642-49B4-9E05-D28DDB41A349}" type="pres">
      <dgm:prSet presAssocID="{2481101D-14DA-4BB1-85C5-28ED1D497C29}" presName="node" presStyleLbl="node1" presStyleIdx="19" presStyleCnt="24">
        <dgm:presLayoutVars>
          <dgm:bulletEnabled val="1"/>
        </dgm:presLayoutVars>
      </dgm:prSet>
      <dgm:spPr/>
    </dgm:pt>
    <dgm:pt modelId="{BF37585E-FEA4-4427-9747-1841F8910227}" type="pres">
      <dgm:prSet presAssocID="{1F0F3355-AA72-43F8-B8CF-4AC8C4CACEEF}" presName="sibTrans" presStyleCnt="0"/>
      <dgm:spPr/>
    </dgm:pt>
    <dgm:pt modelId="{AFE86415-A74D-4BB3-A818-3FBD2B6352DB}" type="pres">
      <dgm:prSet presAssocID="{A3A7C8DF-C591-406E-8510-3EAD0CBCA894}" presName="node" presStyleLbl="node1" presStyleIdx="20" presStyleCnt="24">
        <dgm:presLayoutVars>
          <dgm:bulletEnabled val="1"/>
        </dgm:presLayoutVars>
      </dgm:prSet>
      <dgm:spPr/>
    </dgm:pt>
    <dgm:pt modelId="{B9045CD3-3296-420B-8B2D-2E64927D7CD8}" type="pres">
      <dgm:prSet presAssocID="{E4A374E4-A53C-4DF9-8518-963B2FDB56C5}" presName="sibTrans" presStyleCnt="0"/>
      <dgm:spPr/>
    </dgm:pt>
    <dgm:pt modelId="{95789E58-F3AF-4F04-AF17-12D76332E0FE}" type="pres">
      <dgm:prSet presAssocID="{E2974A60-B589-4EB5-970C-DB4BD7DE9E2E}" presName="node" presStyleLbl="node1" presStyleIdx="21" presStyleCnt="24">
        <dgm:presLayoutVars>
          <dgm:bulletEnabled val="1"/>
        </dgm:presLayoutVars>
      </dgm:prSet>
      <dgm:spPr/>
    </dgm:pt>
    <dgm:pt modelId="{4DC18331-F539-4B00-A7D1-FE58CE2047AF}" type="pres">
      <dgm:prSet presAssocID="{571FDDEE-E6C5-44D7-9E2F-993BFADDEC18}" presName="sibTrans" presStyleCnt="0"/>
      <dgm:spPr/>
    </dgm:pt>
    <dgm:pt modelId="{F3C21543-ACD3-406F-8077-F21A933C2238}" type="pres">
      <dgm:prSet presAssocID="{1108D2AC-81B0-4436-9E76-F8309CC27DA4}" presName="node" presStyleLbl="node1" presStyleIdx="22" presStyleCnt="24">
        <dgm:presLayoutVars>
          <dgm:bulletEnabled val="1"/>
        </dgm:presLayoutVars>
      </dgm:prSet>
      <dgm:spPr/>
    </dgm:pt>
    <dgm:pt modelId="{471BEE19-CB4C-4160-BF65-4BD9D87B53DF}" type="pres">
      <dgm:prSet presAssocID="{AEF8734C-9683-4CDD-8301-6B172EAA5FF9}" presName="sibTrans" presStyleCnt="0"/>
      <dgm:spPr/>
    </dgm:pt>
    <dgm:pt modelId="{58C18778-6FF0-46EF-B507-D7C43D5B1D6D}" type="pres">
      <dgm:prSet presAssocID="{1F38D20A-E127-43A7-97CB-040211279763}" presName="node" presStyleLbl="node1" presStyleIdx="23" presStyleCnt="24">
        <dgm:presLayoutVars>
          <dgm:bulletEnabled val="1"/>
        </dgm:presLayoutVars>
      </dgm:prSet>
      <dgm:spPr/>
    </dgm:pt>
  </dgm:ptLst>
  <dgm:cxnLst>
    <dgm:cxn modelId="{37CEB201-A723-4C9B-A5E4-909E92A59078}" srcId="{BE67CE55-A064-4C2E-A2C0-1D6FF8B76847}" destId="{A3A7C8DF-C591-406E-8510-3EAD0CBCA894}" srcOrd="20" destOrd="0" parTransId="{75811816-9580-46EE-B820-66D0AD58D19F}" sibTransId="{E4A374E4-A53C-4DF9-8518-963B2FDB56C5}"/>
    <dgm:cxn modelId="{7FA06C09-C2F5-4B1A-9F4F-C53C8A15126B}" type="presOf" srcId="{743D3114-29C0-4BD9-8D89-76AF4891205A}" destId="{B908609D-F156-4489-A260-6B367146DD33}" srcOrd="0" destOrd="0" presId="urn:microsoft.com/office/officeart/2005/8/layout/default"/>
    <dgm:cxn modelId="{195C3B0A-877D-47CF-848C-01CDC224E4D2}" type="presOf" srcId="{C3A56715-91E4-413D-81CF-455F1F00D015}" destId="{21DD4C16-64EF-480E-96B0-E988F0F3C76C}" srcOrd="0" destOrd="0" presId="urn:microsoft.com/office/officeart/2005/8/layout/default"/>
    <dgm:cxn modelId="{1ED19012-C3E2-46B1-B9A0-DE928B67B239}" srcId="{BE67CE55-A064-4C2E-A2C0-1D6FF8B76847}" destId="{E2974A60-B589-4EB5-970C-DB4BD7DE9E2E}" srcOrd="21" destOrd="0" parTransId="{D3C4F504-0344-4AEF-9EDF-9C17D47A167B}" sibTransId="{571FDDEE-E6C5-44D7-9E2F-993BFADDEC18}"/>
    <dgm:cxn modelId="{2C8FA614-07F1-4D22-8039-3956604C4866}" type="presOf" srcId="{7E10AD7C-20A2-4E91-BCD1-68C5103E5EAA}" destId="{67FCF5F0-AC0F-4D3C-8725-BDF76BE0486D}" srcOrd="0" destOrd="0" presId="urn:microsoft.com/office/officeart/2005/8/layout/default"/>
    <dgm:cxn modelId="{4CC3D616-BE97-4B85-BD6B-3D716664ACA6}" type="presOf" srcId="{7A5AFCA5-AD1D-416C-B38A-3F61845DE376}" destId="{63008BC7-7837-47B7-B3B0-8CC037E149E0}" srcOrd="0" destOrd="0" presId="urn:microsoft.com/office/officeart/2005/8/layout/default"/>
    <dgm:cxn modelId="{9D5BB917-65DF-4DCE-8F5D-F357AC17F727}" type="presOf" srcId="{38098DAE-1F9C-4A89-AB11-26741321A629}" destId="{CC7EF299-89FE-4673-8A7C-AC4F24A17AF9}" srcOrd="0" destOrd="0" presId="urn:microsoft.com/office/officeart/2005/8/layout/default"/>
    <dgm:cxn modelId="{179E761A-7B03-4535-A6E8-3CC1256A82CC}" srcId="{BE67CE55-A064-4C2E-A2C0-1D6FF8B76847}" destId="{D4ECD5E2-DF44-4FF2-9BDD-D2C620CDE420}" srcOrd="13" destOrd="0" parTransId="{7E0BBE22-6AD8-4BD1-8AFF-5F72BEA120FD}" sibTransId="{4AA548AD-E596-4C55-A395-A05C87176A44}"/>
    <dgm:cxn modelId="{5D96611B-10A3-4DBE-AADE-1A89968A273B}" srcId="{BE67CE55-A064-4C2E-A2C0-1D6FF8B76847}" destId="{80B0AB55-D16A-4BE8-9015-1168B375AEA0}" srcOrd="9" destOrd="0" parTransId="{7A313BA8-A74F-4831-BF12-5A9ABB94B7BF}" sibTransId="{1246D233-C8AD-4DEB-A7FF-BF98CBDE85C8}"/>
    <dgm:cxn modelId="{8C388B24-CCFB-4C59-BFFD-2BEF9BA63E9F}" type="presOf" srcId="{80B0AB55-D16A-4BE8-9015-1168B375AEA0}" destId="{F0EBE72D-1092-468C-9AAC-6AFEC1B1A930}" srcOrd="0" destOrd="0" presId="urn:microsoft.com/office/officeart/2005/8/layout/default"/>
    <dgm:cxn modelId="{A465BA28-94EF-445E-A6DB-8FCB67417EF4}" srcId="{BE67CE55-A064-4C2E-A2C0-1D6FF8B76847}" destId="{38098DAE-1F9C-4A89-AB11-26741321A629}" srcOrd="2" destOrd="0" parTransId="{A1B4DFA3-0018-482D-84D0-05CCBBF9F6A7}" sibTransId="{6AA2D0F1-89A1-4160-A506-987097668FCD}"/>
    <dgm:cxn modelId="{D11D5E29-1E0E-467C-A0E5-85A783D0148B}" type="presOf" srcId="{61742694-926A-4A12-8313-40903C79087F}" destId="{263D1362-14A0-4F1B-82CB-9BB4E2378392}" srcOrd="0" destOrd="0" presId="urn:microsoft.com/office/officeart/2005/8/layout/default"/>
    <dgm:cxn modelId="{590DEB2A-FF92-46C5-8FC9-F7611A6C8AEE}" srcId="{BE67CE55-A064-4C2E-A2C0-1D6FF8B76847}" destId="{7A5AFCA5-AD1D-416C-B38A-3F61845DE376}" srcOrd="3" destOrd="0" parTransId="{2E106992-721E-49A7-BC95-652C6E793D56}" sibTransId="{465195C8-6FD9-4A6A-B637-A682C7D5C313}"/>
    <dgm:cxn modelId="{B34E902B-8CA0-4540-85EA-F64C8E033742}" srcId="{BE67CE55-A064-4C2E-A2C0-1D6FF8B76847}" destId="{743D3114-29C0-4BD9-8D89-76AF4891205A}" srcOrd="18" destOrd="0" parTransId="{B3FD0A14-EBDD-4D22-B909-AD5685624A0A}" sibTransId="{75A8F687-B604-4031-A1A0-07BF874CF717}"/>
    <dgm:cxn modelId="{90306E2D-0E7F-40F9-87B0-8CB6F79D696F}" srcId="{BE67CE55-A064-4C2E-A2C0-1D6FF8B76847}" destId="{99E762E8-70FC-41FC-A13E-5F955A4B6CF2}" srcOrd="12" destOrd="0" parTransId="{0718593A-E979-4955-929D-2A1B983E4EE6}" sibTransId="{82C4A02C-F14C-4503-8902-FC5DA158D3D9}"/>
    <dgm:cxn modelId="{C3BEBB2F-1DAD-495A-9B03-77EF006C7F00}" type="presOf" srcId="{18345BF3-92F9-4FA5-B968-947B2113FE10}" destId="{FCA6A49C-BFEA-4E84-972C-43AF804D87A9}" srcOrd="0" destOrd="0" presId="urn:microsoft.com/office/officeart/2005/8/layout/default"/>
    <dgm:cxn modelId="{941B5131-F53A-460A-9348-37CA43F32F37}" type="presOf" srcId="{1108D2AC-81B0-4436-9E76-F8309CC27DA4}" destId="{F3C21543-ACD3-406F-8077-F21A933C2238}" srcOrd="0" destOrd="0" presId="urn:microsoft.com/office/officeart/2005/8/layout/default"/>
    <dgm:cxn modelId="{F40F4B3F-D896-4A93-A368-051E007418B4}" type="presOf" srcId="{8C112EF8-A497-4058-94C8-7518FC307928}" destId="{56BDBA82-21B3-4BA9-9AD5-D503A6706F0C}" srcOrd="0" destOrd="0" presId="urn:microsoft.com/office/officeart/2005/8/layout/default"/>
    <dgm:cxn modelId="{B26EFE5E-23E9-427D-9396-C004FE62EFF3}" srcId="{BE67CE55-A064-4C2E-A2C0-1D6FF8B76847}" destId="{B5CB6929-B978-40FA-BA1D-14167CB33DB4}" srcOrd="8" destOrd="0" parTransId="{DCE795F7-8293-4411-8A24-85D6C9A50B20}" sibTransId="{59FC1D9C-2B90-413F-A53B-5AC289EDF9C1}"/>
    <dgm:cxn modelId="{02A8B860-82B8-4DB1-92CD-1212FA1EE5F1}" type="presOf" srcId="{A3D583F7-B053-446B-9AB7-C5AFA615A928}" destId="{46E43CCB-502F-40CC-AEBD-4AA3DCB5DA6B}" srcOrd="0" destOrd="0" presId="urn:microsoft.com/office/officeart/2005/8/layout/default"/>
    <dgm:cxn modelId="{1EBAE562-093D-439E-9EEC-C4102EC7B665}" srcId="{BE67CE55-A064-4C2E-A2C0-1D6FF8B76847}" destId="{069B31D0-4F9C-4774-B138-BFC89A9D1DD3}" srcOrd="16" destOrd="0" parTransId="{E4486F92-23DD-48BB-90B8-EA7DFB1DAD5C}" sibTransId="{B9E937F4-C9C1-4278-9046-41D6E14FBE32}"/>
    <dgm:cxn modelId="{BB669746-F6A3-45D8-BE9C-CC637571F161}" srcId="{BE67CE55-A064-4C2E-A2C0-1D6FF8B76847}" destId="{C0F62D53-E5A3-45BA-BC12-F13C970BF6D1}" srcOrd="6" destOrd="0" parTransId="{B1D5C512-4F5E-46F2-A63B-C5B550B12007}" sibTransId="{DD49754C-72FC-4A28-BFE2-7E7BA48879B6}"/>
    <dgm:cxn modelId="{85CED34E-25B5-4A5B-9D9A-1E6A2033EE86}" type="presOf" srcId="{D4ECD5E2-DF44-4FF2-9BDD-D2C620CDE420}" destId="{D9737FFF-76C3-459F-86EE-9676C7DA7088}" srcOrd="0" destOrd="0" presId="urn:microsoft.com/office/officeart/2005/8/layout/default"/>
    <dgm:cxn modelId="{285C356F-A475-42F9-ACFC-6C021462F4B0}" srcId="{BE67CE55-A064-4C2E-A2C0-1D6FF8B76847}" destId="{5C88BC64-28BD-4C1D-86E5-2FA874E19254}" srcOrd="7" destOrd="0" parTransId="{91017B22-0A48-426D-8376-651243244126}" sibTransId="{ADCB8FF9-6840-4FCB-BDD8-A3128FB913D0}"/>
    <dgm:cxn modelId="{CB93E54F-AC16-4800-A74B-1B2A5F3F0908}" srcId="{BE67CE55-A064-4C2E-A2C0-1D6FF8B76847}" destId="{84773255-E1D3-43E5-BD7B-870A9A6C4151}" srcOrd="5" destOrd="0" parTransId="{FF75E28E-CE7A-4D64-A0AD-6F0FFDFA0C05}" sibTransId="{0AB9B538-BFF1-43D3-A15E-B8B0DBBCBADC}"/>
    <dgm:cxn modelId="{18684251-6C50-41ED-A061-97584FDF6AD2}" srcId="{BE67CE55-A064-4C2E-A2C0-1D6FF8B76847}" destId="{1F38D20A-E127-43A7-97CB-040211279763}" srcOrd="23" destOrd="0" parTransId="{D272BA2B-5CBF-461C-9F8B-55AA4DBD5E59}" sibTransId="{ECBB98DD-BD9E-4AE7-B801-64A11F8F06A8}"/>
    <dgm:cxn modelId="{465A9072-5525-49BB-AEC8-D64AAE06C9A3}" srcId="{BE67CE55-A064-4C2E-A2C0-1D6FF8B76847}" destId="{E4C05238-8005-40E3-B8F7-0662212A5AE4}" srcOrd="15" destOrd="0" parTransId="{3B69C093-F07C-44A6-89C4-052E7C0EE542}" sibTransId="{40E61426-8448-4400-88D7-B16081CA3B2F}"/>
    <dgm:cxn modelId="{E4919C73-8D8B-4F2C-AD2B-1B1038075AF7}" type="presOf" srcId="{E2974A60-B589-4EB5-970C-DB4BD7DE9E2E}" destId="{95789E58-F3AF-4F04-AF17-12D76332E0FE}" srcOrd="0" destOrd="0" presId="urn:microsoft.com/office/officeart/2005/8/layout/default"/>
    <dgm:cxn modelId="{1D9CBF57-473D-493F-86DD-5AB6E740F4C9}" srcId="{BE67CE55-A064-4C2E-A2C0-1D6FF8B76847}" destId="{A3D583F7-B053-446B-9AB7-C5AFA615A928}" srcOrd="10" destOrd="0" parTransId="{C40B64BD-B02D-41E5-AC35-2C1B2B0CBB7B}" sibTransId="{52DC4EDE-7E04-43F8-8F32-F51DD7260733}"/>
    <dgm:cxn modelId="{3F1BDA89-3DE4-4BC7-B885-D0932CD68693}" type="presOf" srcId="{84773255-E1D3-43E5-BD7B-870A9A6C4151}" destId="{011F2E60-01D6-4E8A-A7F0-0059E8E24F35}" srcOrd="0" destOrd="0" presId="urn:microsoft.com/office/officeart/2005/8/layout/default"/>
    <dgm:cxn modelId="{880F1490-F318-4BD3-9F86-73AD5478AC01}" type="presOf" srcId="{C0F62D53-E5A3-45BA-BC12-F13C970BF6D1}" destId="{8123B002-FEB5-4C4A-B152-A575F85D5F3C}" srcOrd="0" destOrd="0" presId="urn:microsoft.com/office/officeart/2005/8/layout/default"/>
    <dgm:cxn modelId="{5726A092-07B6-44FC-9F54-CB1DC322B028}" type="presOf" srcId="{1F38D20A-E127-43A7-97CB-040211279763}" destId="{58C18778-6FF0-46EF-B507-D7C43D5B1D6D}" srcOrd="0" destOrd="0" presId="urn:microsoft.com/office/officeart/2005/8/layout/default"/>
    <dgm:cxn modelId="{759C2093-A985-4453-966C-11361D0CA55F}" srcId="{BE67CE55-A064-4C2E-A2C0-1D6FF8B76847}" destId="{2481101D-14DA-4BB1-85C5-28ED1D497C29}" srcOrd="19" destOrd="0" parTransId="{5873C03F-A064-448D-9CB8-8C3B6F431CEE}" sibTransId="{1F0F3355-AA72-43F8-B8CF-4AC8C4CACEEF}"/>
    <dgm:cxn modelId="{11A0FA93-5330-43AD-8C62-A4A3A6F67CBB}" srcId="{BE67CE55-A064-4C2E-A2C0-1D6FF8B76847}" destId="{61742694-926A-4A12-8313-40903C79087F}" srcOrd="1" destOrd="0" parTransId="{20CBAA4B-8E26-463D-B7A9-A9715B2451FD}" sibTransId="{7753291C-7FCA-4A51-A218-2F28E33BBABB}"/>
    <dgm:cxn modelId="{16B56397-7FC2-4F84-B80D-8375FFE1FEAF}" srcId="{BE67CE55-A064-4C2E-A2C0-1D6FF8B76847}" destId="{F82B7A76-B938-47DB-9994-2802B4955734}" srcOrd="14" destOrd="0" parTransId="{C3DB1B61-A8EC-430D-AEA3-D6222CD187B2}" sibTransId="{5D526964-91BB-4298-AC1D-70280D64442B}"/>
    <dgm:cxn modelId="{08ABD698-4160-410E-BB7A-98D2C0224A3F}" type="presOf" srcId="{99E762E8-70FC-41FC-A13E-5F955A4B6CF2}" destId="{21E8A85D-BD21-4D2B-826C-92F7DAE10729}" srcOrd="0" destOrd="0" presId="urn:microsoft.com/office/officeart/2005/8/layout/default"/>
    <dgm:cxn modelId="{817D0FA4-E4F6-488D-AAEB-3B8D1C76141A}" srcId="{BE67CE55-A064-4C2E-A2C0-1D6FF8B76847}" destId="{18345BF3-92F9-4FA5-B968-947B2113FE10}" srcOrd="11" destOrd="0" parTransId="{C17E9697-5921-4082-84BC-6977DB959445}" sibTransId="{1484C299-9B16-429D-83CA-62C1F35AFA6B}"/>
    <dgm:cxn modelId="{E17A52BC-A244-49E0-B540-5579AC17A559}" type="presOf" srcId="{A3A7C8DF-C591-406E-8510-3EAD0CBCA894}" destId="{AFE86415-A74D-4BB3-A818-3FBD2B6352DB}" srcOrd="0" destOrd="0" presId="urn:microsoft.com/office/officeart/2005/8/layout/default"/>
    <dgm:cxn modelId="{DD269AC1-F8F6-4CEE-9CB1-E66A913D3714}" type="presOf" srcId="{B5CB6929-B978-40FA-BA1D-14167CB33DB4}" destId="{E2EC2007-6269-4DF9-8703-305EACAB4822}" srcOrd="0" destOrd="0" presId="urn:microsoft.com/office/officeart/2005/8/layout/default"/>
    <dgm:cxn modelId="{D862B0D3-E8CB-481B-AB7B-DB1A8C92754C}" type="presOf" srcId="{069B31D0-4F9C-4774-B138-BFC89A9D1DD3}" destId="{59D7E360-5357-4FC3-8817-7FB11CBD3AEC}" srcOrd="0" destOrd="0" presId="urn:microsoft.com/office/officeart/2005/8/layout/default"/>
    <dgm:cxn modelId="{492C67DB-81C5-4FD9-A1EA-33C4F6C1DA7C}" srcId="{BE67CE55-A064-4C2E-A2C0-1D6FF8B76847}" destId="{1108D2AC-81B0-4436-9E76-F8309CC27DA4}" srcOrd="22" destOrd="0" parTransId="{94674680-C775-492B-8B69-FFAB81BD9D11}" sibTransId="{AEF8734C-9683-4CDD-8301-6B172EAA5FF9}"/>
    <dgm:cxn modelId="{EACB56DB-34D3-403B-B4D1-BC1D7E13BF40}" type="presOf" srcId="{E4C05238-8005-40E3-B8F7-0662212A5AE4}" destId="{0280EE8C-C141-437B-BA98-CD4D782CFDB5}" srcOrd="0" destOrd="0" presId="urn:microsoft.com/office/officeart/2005/8/layout/default"/>
    <dgm:cxn modelId="{553CE0E8-08F1-4BE5-8830-1811E8DC1F51}" type="presOf" srcId="{F82B7A76-B938-47DB-9994-2802B4955734}" destId="{6EFD3E0D-5CDD-4413-BE60-B05FAB6F6384}" srcOrd="0" destOrd="0" presId="urn:microsoft.com/office/officeart/2005/8/layout/default"/>
    <dgm:cxn modelId="{A5BB32EA-D60F-4169-9805-E5110F966EF7}" srcId="{BE67CE55-A064-4C2E-A2C0-1D6FF8B76847}" destId="{8C112EF8-A497-4058-94C8-7518FC307928}" srcOrd="17" destOrd="0" parTransId="{68A327D6-EEC9-40D8-8D0C-04BA5CE162F2}" sibTransId="{732FF053-F216-4C7F-A0EF-8A5D44601D31}"/>
    <dgm:cxn modelId="{7CAEC6EF-06DD-4C1C-868B-3F3C329E8594}" srcId="{BE67CE55-A064-4C2E-A2C0-1D6FF8B76847}" destId="{C3A56715-91E4-413D-81CF-455F1F00D015}" srcOrd="4" destOrd="0" parTransId="{191CEE1B-C388-4825-9D49-D026BFBC466C}" sibTransId="{1B3AA9B9-C8F7-47DF-8A0F-9AC9F79D6B95}"/>
    <dgm:cxn modelId="{35D1A8F2-3BF3-4145-BCBA-3AF24EB4C5AA}" type="presOf" srcId="{BE67CE55-A064-4C2E-A2C0-1D6FF8B76847}" destId="{5F28896B-C88D-4264-A7E4-DCB6FE0839A5}" srcOrd="0" destOrd="0" presId="urn:microsoft.com/office/officeart/2005/8/layout/default"/>
    <dgm:cxn modelId="{DE0CF1F4-5245-40CC-A8D7-AC4BFC618560}" srcId="{BE67CE55-A064-4C2E-A2C0-1D6FF8B76847}" destId="{7E10AD7C-20A2-4E91-BCD1-68C5103E5EAA}" srcOrd="0" destOrd="0" parTransId="{885049EF-2D31-4294-80CF-95849D317603}" sibTransId="{25B2A954-4665-406A-93E3-6D227D7356B8}"/>
    <dgm:cxn modelId="{A5D382F9-98CE-41D3-A80B-31717CA9A928}" type="presOf" srcId="{5C88BC64-28BD-4C1D-86E5-2FA874E19254}" destId="{15F94BDC-BDA2-4DC5-9EC4-C7100D352A6E}" srcOrd="0" destOrd="0" presId="urn:microsoft.com/office/officeart/2005/8/layout/default"/>
    <dgm:cxn modelId="{34F545FF-5B6B-4475-9ACE-C35C25D61146}" type="presOf" srcId="{2481101D-14DA-4BB1-85C5-28ED1D497C29}" destId="{D705A7DA-5642-49B4-9E05-D28DDB41A349}" srcOrd="0" destOrd="0" presId="urn:microsoft.com/office/officeart/2005/8/layout/default"/>
    <dgm:cxn modelId="{6ABB51B9-D687-42AF-8F64-42E65DDCF741}" type="presParOf" srcId="{5F28896B-C88D-4264-A7E4-DCB6FE0839A5}" destId="{67FCF5F0-AC0F-4D3C-8725-BDF76BE0486D}" srcOrd="0" destOrd="0" presId="urn:microsoft.com/office/officeart/2005/8/layout/default"/>
    <dgm:cxn modelId="{7DD01409-D37C-4FE7-B070-E12A51C252FE}" type="presParOf" srcId="{5F28896B-C88D-4264-A7E4-DCB6FE0839A5}" destId="{380A60AF-CB9D-44D8-AA99-EC5940CFB48D}" srcOrd="1" destOrd="0" presId="urn:microsoft.com/office/officeart/2005/8/layout/default"/>
    <dgm:cxn modelId="{4FB3113C-62A1-4021-9A6E-1B0E6AE0FDEA}" type="presParOf" srcId="{5F28896B-C88D-4264-A7E4-DCB6FE0839A5}" destId="{263D1362-14A0-4F1B-82CB-9BB4E2378392}" srcOrd="2" destOrd="0" presId="urn:microsoft.com/office/officeart/2005/8/layout/default"/>
    <dgm:cxn modelId="{B21C3182-17DD-4BA8-B905-07538F5C1045}" type="presParOf" srcId="{5F28896B-C88D-4264-A7E4-DCB6FE0839A5}" destId="{BA9DFBE7-EE97-4C59-8055-EBB438DDBCE3}" srcOrd="3" destOrd="0" presId="urn:microsoft.com/office/officeart/2005/8/layout/default"/>
    <dgm:cxn modelId="{446E8CE9-DE41-474F-B4B7-D0212EFA66F9}" type="presParOf" srcId="{5F28896B-C88D-4264-A7E4-DCB6FE0839A5}" destId="{CC7EF299-89FE-4673-8A7C-AC4F24A17AF9}" srcOrd="4" destOrd="0" presId="urn:microsoft.com/office/officeart/2005/8/layout/default"/>
    <dgm:cxn modelId="{8F815D3F-879F-46E1-8C04-0412F5280F77}" type="presParOf" srcId="{5F28896B-C88D-4264-A7E4-DCB6FE0839A5}" destId="{CFBDEBF0-A9DA-446A-8EE5-8833B7B8D3C2}" srcOrd="5" destOrd="0" presId="urn:microsoft.com/office/officeart/2005/8/layout/default"/>
    <dgm:cxn modelId="{CC59A152-0E1E-4036-82F8-BDB65CE47535}" type="presParOf" srcId="{5F28896B-C88D-4264-A7E4-DCB6FE0839A5}" destId="{63008BC7-7837-47B7-B3B0-8CC037E149E0}" srcOrd="6" destOrd="0" presId="urn:microsoft.com/office/officeart/2005/8/layout/default"/>
    <dgm:cxn modelId="{AC69C7ED-228C-4604-BED3-2957FE38822F}" type="presParOf" srcId="{5F28896B-C88D-4264-A7E4-DCB6FE0839A5}" destId="{AD8F3052-CCF4-40A8-916D-9E7B53143418}" srcOrd="7" destOrd="0" presId="urn:microsoft.com/office/officeart/2005/8/layout/default"/>
    <dgm:cxn modelId="{5BBE9512-E9D7-419B-80E5-43293C3F6974}" type="presParOf" srcId="{5F28896B-C88D-4264-A7E4-DCB6FE0839A5}" destId="{21DD4C16-64EF-480E-96B0-E988F0F3C76C}" srcOrd="8" destOrd="0" presId="urn:microsoft.com/office/officeart/2005/8/layout/default"/>
    <dgm:cxn modelId="{012905ED-9DE9-405B-B28A-94B92EB42233}" type="presParOf" srcId="{5F28896B-C88D-4264-A7E4-DCB6FE0839A5}" destId="{DC4F0B04-E9F0-43AF-AD7C-26857BAF868C}" srcOrd="9" destOrd="0" presId="urn:microsoft.com/office/officeart/2005/8/layout/default"/>
    <dgm:cxn modelId="{86BCB562-C3EB-410C-B56B-3A69A4AC0F85}" type="presParOf" srcId="{5F28896B-C88D-4264-A7E4-DCB6FE0839A5}" destId="{011F2E60-01D6-4E8A-A7F0-0059E8E24F35}" srcOrd="10" destOrd="0" presId="urn:microsoft.com/office/officeart/2005/8/layout/default"/>
    <dgm:cxn modelId="{77A024A8-3DC5-4600-9CEE-90555F31929C}" type="presParOf" srcId="{5F28896B-C88D-4264-A7E4-DCB6FE0839A5}" destId="{5BA0FD6F-4C4C-4610-9C6E-00F024F9125C}" srcOrd="11" destOrd="0" presId="urn:microsoft.com/office/officeart/2005/8/layout/default"/>
    <dgm:cxn modelId="{66134CE7-A13C-4E8E-B106-C9FA9B284C51}" type="presParOf" srcId="{5F28896B-C88D-4264-A7E4-DCB6FE0839A5}" destId="{8123B002-FEB5-4C4A-B152-A575F85D5F3C}" srcOrd="12" destOrd="0" presId="urn:microsoft.com/office/officeart/2005/8/layout/default"/>
    <dgm:cxn modelId="{8AA7E611-E180-49EE-9C59-BF5E6E6488D0}" type="presParOf" srcId="{5F28896B-C88D-4264-A7E4-DCB6FE0839A5}" destId="{1B568AAA-77BB-4414-B564-DB1276BA465B}" srcOrd="13" destOrd="0" presId="urn:microsoft.com/office/officeart/2005/8/layout/default"/>
    <dgm:cxn modelId="{F635FF4C-30B5-4725-83B4-ED827B2CE6AF}" type="presParOf" srcId="{5F28896B-C88D-4264-A7E4-DCB6FE0839A5}" destId="{15F94BDC-BDA2-4DC5-9EC4-C7100D352A6E}" srcOrd="14" destOrd="0" presId="urn:microsoft.com/office/officeart/2005/8/layout/default"/>
    <dgm:cxn modelId="{C767C98F-1620-4341-A7A3-73C1D9439E35}" type="presParOf" srcId="{5F28896B-C88D-4264-A7E4-DCB6FE0839A5}" destId="{0AD216BC-9462-423F-9BE8-EADB04B4B2D7}" srcOrd="15" destOrd="0" presId="urn:microsoft.com/office/officeart/2005/8/layout/default"/>
    <dgm:cxn modelId="{EB42AE58-F2DB-4441-A2CE-11FB2EB666B9}" type="presParOf" srcId="{5F28896B-C88D-4264-A7E4-DCB6FE0839A5}" destId="{E2EC2007-6269-4DF9-8703-305EACAB4822}" srcOrd="16" destOrd="0" presId="urn:microsoft.com/office/officeart/2005/8/layout/default"/>
    <dgm:cxn modelId="{00483E4E-2346-429B-B377-3D04D5290E33}" type="presParOf" srcId="{5F28896B-C88D-4264-A7E4-DCB6FE0839A5}" destId="{00A5F30A-71A4-475A-A585-78991A818812}" srcOrd="17" destOrd="0" presId="urn:microsoft.com/office/officeart/2005/8/layout/default"/>
    <dgm:cxn modelId="{B33CF75B-2812-411E-B586-1DA40622EF72}" type="presParOf" srcId="{5F28896B-C88D-4264-A7E4-DCB6FE0839A5}" destId="{F0EBE72D-1092-468C-9AAC-6AFEC1B1A930}" srcOrd="18" destOrd="0" presId="urn:microsoft.com/office/officeart/2005/8/layout/default"/>
    <dgm:cxn modelId="{1B845EB2-5753-4C7C-A441-097DF3F6FEAF}" type="presParOf" srcId="{5F28896B-C88D-4264-A7E4-DCB6FE0839A5}" destId="{D6FCAAB4-DCA3-4047-97AF-DDF3AE16A6BF}" srcOrd="19" destOrd="0" presId="urn:microsoft.com/office/officeart/2005/8/layout/default"/>
    <dgm:cxn modelId="{B6096B69-9799-41AA-BA42-8CF9C51A84B1}" type="presParOf" srcId="{5F28896B-C88D-4264-A7E4-DCB6FE0839A5}" destId="{46E43CCB-502F-40CC-AEBD-4AA3DCB5DA6B}" srcOrd="20" destOrd="0" presId="urn:microsoft.com/office/officeart/2005/8/layout/default"/>
    <dgm:cxn modelId="{A4B48FC4-EB39-43AB-80EC-B47F682D7864}" type="presParOf" srcId="{5F28896B-C88D-4264-A7E4-DCB6FE0839A5}" destId="{EE04EA0C-FC38-49A8-94C6-94001BB72441}" srcOrd="21" destOrd="0" presId="urn:microsoft.com/office/officeart/2005/8/layout/default"/>
    <dgm:cxn modelId="{DCCD33DB-F2B1-4192-9343-F8309755E38F}" type="presParOf" srcId="{5F28896B-C88D-4264-A7E4-DCB6FE0839A5}" destId="{FCA6A49C-BFEA-4E84-972C-43AF804D87A9}" srcOrd="22" destOrd="0" presId="urn:microsoft.com/office/officeart/2005/8/layout/default"/>
    <dgm:cxn modelId="{59B06320-3C71-4759-825A-77E0F9EA90FD}" type="presParOf" srcId="{5F28896B-C88D-4264-A7E4-DCB6FE0839A5}" destId="{08C8A4A2-D35B-4E3B-9D52-2C5E9D7856AF}" srcOrd="23" destOrd="0" presId="urn:microsoft.com/office/officeart/2005/8/layout/default"/>
    <dgm:cxn modelId="{F4DC33B9-DFDF-4B9C-ADB5-F3821A33882D}" type="presParOf" srcId="{5F28896B-C88D-4264-A7E4-DCB6FE0839A5}" destId="{21E8A85D-BD21-4D2B-826C-92F7DAE10729}" srcOrd="24" destOrd="0" presId="urn:microsoft.com/office/officeart/2005/8/layout/default"/>
    <dgm:cxn modelId="{0B462D4D-89EE-4895-869A-E845BC00D58D}" type="presParOf" srcId="{5F28896B-C88D-4264-A7E4-DCB6FE0839A5}" destId="{D91C4226-10E1-426D-AE29-2E52D9F17746}" srcOrd="25" destOrd="0" presId="urn:microsoft.com/office/officeart/2005/8/layout/default"/>
    <dgm:cxn modelId="{96E4B5D0-6EF6-46F0-A853-7AAD05AF5456}" type="presParOf" srcId="{5F28896B-C88D-4264-A7E4-DCB6FE0839A5}" destId="{D9737FFF-76C3-459F-86EE-9676C7DA7088}" srcOrd="26" destOrd="0" presId="urn:microsoft.com/office/officeart/2005/8/layout/default"/>
    <dgm:cxn modelId="{64672A45-3E21-4AB2-B3F3-9A3839B0C032}" type="presParOf" srcId="{5F28896B-C88D-4264-A7E4-DCB6FE0839A5}" destId="{A4DBEBE7-DFF0-4012-B7D0-DBF5E32DAEC8}" srcOrd="27" destOrd="0" presId="urn:microsoft.com/office/officeart/2005/8/layout/default"/>
    <dgm:cxn modelId="{8C1B4AF3-5F4D-4668-B865-4B1FCC74568B}" type="presParOf" srcId="{5F28896B-C88D-4264-A7E4-DCB6FE0839A5}" destId="{6EFD3E0D-5CDD-4413-BE60-B05FAB6F6384}" srcOrd="28" destOrd="0" presId="urn:microsoft.com/office/officeart/2005/8/layout/default"/>
    <dgm:cxn modelId="{1656380A-D7F5-452E-8784-13AF67A9AFBB}" type="presParOf" srcId="{5F28896B-C88D-4264-A7E4-DCB6FE0839A5}" destId="{6DE7C1EE-118F-4A41-8D65-CB5F153D4055}" srcOrd="29" destOrd="0" presId="urn:microsoft.com/office/officeart/2005/8/layout/default"/>
    <dgm:cxn modelId="{4D020588-3F18-4B7A-8412-69774D003135}" type="presParOf" srcId="{5F28896B-C88D-4264-A7E4-DCB6FE0839A5}" destId="{0280EE8C-C141-437B-BA98-CD4D782CFDB5}" srcOrd="30" destOrd="0" presId="urn:microsoft.com/office/officeart/2005/8/layout/default"/>
    <dgm:cxn modelId="{71B2357E-D638-4275-9169-A4549D570864}" type="presParOf" srcId="{5F28896B-C88D-4264-A7E4-DCB6FE0839A5}" destId="{3335CFA6-52EB-447C-AFCA-89DEDA7F7BE6}" srcOrd="31" destOrd="0" presId="urn:microsoft.com/office/officeart/2005/8/layout/default"/>
    <dgm:cxn modelId="{3B4D04E9-24E6-4849-BC10-431984CB81C1}" type="presParOf" srcId="{5F28896B-C88D-4264-A7E4-DCB6FE0839A5}" destId="{59D7E360-5357-4FC3-8817-7FB11CBD3AEC}" srcOrd="32" destOrd="0" presId="urn:microsoft.com/office/officeart/2005/8/layout/default"/>
    <dgm:cxn modelId="{AE40359C-1BBF-48B8-9799-0956BE0EC569}" type="presParOf" srcId="{5F28896B-C88D-4264-A7E4-DCB6FE0839A5}" destId="{C0C759D3-00E8-4EE4-84F4-E85760DF3A1C}" srcOrd="33" destOrd="0" presId="urn:microsoft.com/office/officeart/2005/8/layout/default"/>
    <dgm:cxn modelId="{442F69F4-368E-4F8D-AF4E-22182261DA99}" type="presParOf" srcId="{5F28896B-C88D-4264-A7E4-DCB6FE0839A5}" destId="{56BDBA82-21B3-4BA9-9AD5-D503A6706F0C}" srcOrd="34" destOrd="0" presId="urn:microsoft.com/office/officeart/2005/8/layout/default"/>
    <dgm:cxn modelId="{48B875DB-F50B-445B-9C65-A26D72B31C40}" type="presParOf" srcId="{5F28896B-C88D-4264-A7E4-DCB6FE0839A5}" destId="{8AB9EDC5-DA4B-40A8-B2E9-EF3197E0D7E2}" srcOrd="35" destOrd="0" presId="urn:microsoft.com/office/officeart/2005/8/layout/default"/>
    <dgm:cxn modelId="{96C36AA2-A2B8-41DD-9D71-3EE41D329C90}" type="presParOf" srcId="{5F28896B-C88D-4264-A7E4-DCB6FE0839A5}" destId="{B908609D-F156-4489-A260-6B367146DD33}" srcOrd="36" destOrd="0" presId="urn:microsoft.com/office/officeart/2005/8/layout/default"/>
    <dgm:cxn modelId="{4CA392BC-F013-483D-A2D2-08E7C432C301}" type="presParOf" srcId="{5F28896B-C88D-4264-A7E4-DCB6FE0839A5}" destId="{5C590885-512E-4B44-ADE2-6979A4289653}" srcOrd="37" destOrd="0" presId="urn:microsoft.com/office/officeart/2005/8/layout/default"/>
    <dgm:cxn modelId="{31E6A2AE-8511-41AC-BB06-3A1D2DC64410}" type="presParOf" srcId="{5F28896B-C88D-4264-A7E4-DCB6FE0839A5}" destId="{D705A7DA-5642-49B4-9E05-D28DDB41A349}" srcOrd="38" destOrd="0" presId="urn:microsoft.com/office/officeart/2005/8/layout/default"/>
    <dgm:cxn modelId="{31A47D59-F952-47BF-9FAE-F256EC1B349A}" type="presParOf" srcId="{5F28896B-C88D-4264-A7E4-DCB6FE0839A5}" destId="{BF37585E-FEA4-4427-9747-1841F8910227}" srcOrd="39" destOrd="0" presId="urn:microsoft.com/office/officeart/2005/8/layout/default"/>
    <dgm:cxn modelId="{F542C54D-AA6D-4149-8940-C09180459695}" type="presParOf" srcId="{5F28896B-C88D-4264-A7E4-DCB6FE0839A5}" destId="{AFE86415-A74D-4BB3-A818-3FBD2B6352DB}" srcOrd="40" destOrd="0" presId="urn:microsoft.com/office/officeart/2005/8/layout/default"/>
    <dgm:cxn modelId="{FEB7B54D-32EE-4A51-9259-565CD577C7F9}" type="presParOf" srcId="{5F28896B-C88D-4264-A7E4-DCB6FE0839A5}" destId="{B9045CD3-3296-420B-8B2D-2E64927D7CD8}" srcOrd="41" destOrd="0" presId="urn:microsoft.com/office/officeart/2005/8/layout/default"/>
    <dgm:cxn modelId="{F04DE190-4B1C-450B-8575-25F0678AEACB}" type="presParOf" srcId="{5F28896B-C88D-4264-A7E4-DCB6FE0839A5}" destId="{95789E58-F3AF-4F04-AF17-12D76332E0FE}" srcOrd="42" destOrd="0" presId="urn:microsoft.com/office/officeart/2005/8/layout/default"/>
    <dgm:cxn modelId="{51365B5F-FBD9-47C5-B039-AB8505C50F6B}" type="presParOf" srcId="{5F28896B-C88D-4264-A7E4-DCB6FE0839A5}" destId="{4DC18331-F539-4B00-A7D1-FE58CE2047AF}" srcOrd="43" destOrd="0" presId="urn:microsoft.com/office/officeart/2005/8/layout/default"/>
    <dgm:cxn modelId="{1403D8B0-1A07-4F08-943D-8A7F953C12F2}" type="presParOf" srcId="{5F28896B-C88D-4264-A7E4-DCB6FE0839A5}" destId="{F3C21543-ACD3-406F-8077-F21A933C2238}" srcOrd="44" destOrd="0" presId="urn:microsoft.com/office/officeart/2005/8/layout/default"/>
    <dgm:cxn modelId="{86FE52DF-42EA-4994-9345-4EAA65C79D4F}" type="presParOf" srcId="{5F28896B-C88D-4264-A7E4-DCB6FE0839A5}" destId="{471BEE19-CB4C-4160-BF65-4BD9D87B53DF}" srcOrd="45" destOrd="0" presId="urn:microsoft.com/office/officeart/2005/8/layout/default"/>
    <dgm:cxn modelId="{F9FB175E-1B93-4CF9-9DAF-A8C620CDD950}" type="presParOf" srcId="{5F28896B-C88D-4264-A7E4-DCB6FE0839A5}" destId="{58C18778-6FF0-46EF-B507-D7C43D5B1D6D}" srcOrd="4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1B2CC77-032D-416E-8CAB-89F05A84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0748B3-9675-4182-91D9-6A830C64E4DD}">
      <dgm:prSet/>
      <dgm:spPr/>
      <dgm:t>
        <a:bodyPr/>
        <a:lstStyle/>
        <a:p>
          <a:r>
            <a:rPr lang="en-GB" dirty="0"/>
            <a:t>Reponses depend on phrasing, language, format and context</a:t>
          </a:r>
          <a:endParaRPr lang="en-US" dirty="0"/>
        </a:p>
      </dgm:t>
    </dgm:pt>
    <dgm:pt modelId="{55C90BD6-0A5E-40B8-A66F-3F2A9BD8CC71}" type="parTrans" cxnId="{B4A01DF8-35D8-4526-99C1-23DE6C8961F6}">
      <dgm:prSet/>
      <dgm:spPr/>
      <dgm:t>
        <a:bodyPr/>
        <a:lstStyle/>
        <a:p>
          <a:endParaRPr lang="en-US"/>
        </a:p>
      </dgm:t>
    </dgm:pt>
    <dgm:pt modelId="{6746485C-AED9-4EBD-B41D-2AA1DCD0D8A0}" type="sibTrans" cxnId="{B4A01DF8-35D8-4526-99C1-23DE6C8961F6}">
      <dgm:prSet/>
      <dgm:spPr/>
      <dgm:t>
        <a:bodyPr/>
        <a:lstStyle/>
        <a:p>
          <a:endParaRPr lang="en-US"/>
        </a:p>
      </dgm:t>
    </dgm:pt>
    <dgm:pt modelId="{1DE00BE2-C459-40DF-AD45-6977581AFC99}" type="pres">
      <dgm:prSet presAssocID="{21B2CC77-032D-416E-8CAB-89F05A84C706}" presName="linear" presStyleCnt="0">
        <dgm:presLayoutVars>
          <dgm:animLvl val="lvl"/>
          <dgm:resizeHandles val="exact"/>
        </dgm:presLayoutVars>
      </dgm:prSet>
      <dgm:spPr/>
    </dgm:pt>
    <dgm:pt modelId="{EF43C441-9618-447B-939F-1D250096772D}" type="pres">
      <dgm:prSet presAssocID="{080748B3-9675-4182-91D9-6A830C64E4DD}" presName="parentText" presStyleLbl="node1" presStyleIdx="0" presStyleCnt="1" custLinFactNeighborX="-8926" custLinFactNeighborY="1478">
        <dgm:presLayoutVars>
          <dgm:chMax val="0"/>
          <dgm:bulletEnabled val="1"/>
        </dgm:presLayoutVars>
      </dgm:prSet>
      <dgm:spPr/>
    </dgm:pt>
  </dgm:ptLst>
  <dgm:cxnLst>
    <dgm:cxn modelId="{DF747206-9268-4A67-ADE9-A486F977A0BE}" type="presOf" srcId="{21B2CC77-032D-416E-8CAB-89F05A84C706}" destId="{1DE00BE2-C459-40DF-AD45-6977581AFC99}" srcOrd="0" destOrd="0" presId="urn:microsoft.com/office/officeart/2005/8/layout/vList2"/>
    <dgm:cxn modelId="{AC9A23F0-F8AD-49AE-83A4-69943AF76EF2}" type="presOf" srcId="{080748B3-9675-4182-91D9-6A830C64E4DD}" destId="{EF43C441-9618-447B-939F-1D250096772D}" srcOrd="0" destOrd="0" presId="urn:microsoft.com/office/officeart/2005/8/layout/vList2"/>
    <dgm:cxn modelId="{B4A01DF8-35D8-4526-99C1-23DE6C8961F6}" srcId="{21B2CC77-032D-416E-8CAB-89F05A84C706}" destId="{080748B3-9675-4182-91D9-6A830C64E4DD}" srcOrd="0" destOrd="0" parTransId="{55C90BD6-0A5E-40B8-A66F-3F2A9BD8CC71}" sibTransId="{6746485C-AED9-4EBD-B41D-2AA1DCD0D8A0}"/>
    <dgm:cxn modelId="{AE1B6EE5-CD00-464A-BFB1-1421FE2893C7}" type="presParOf" srcId="{1DE00BE2-C459-40DF-AD45-6977581AFC99}" destId="{EF43C441-9618-447B-939F-1D250096772D}"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DD862DE-A97B-45B6-BC21-0C052A7BB187}"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CB9B770B-EBBF-48A8-A467-00FCB6838540}">
      <dgm:prSet/>
      <dgm:spPr/>
      <dgm:t>
        <a:bodyPr/>
        <a:lstStyle/>
        <a:p>
          <a:r>
            <a:rPr lang="en-GB" b="0" i="0" baseline="0" dirty="0"/>
            <a:t>Effect of design choices</a:t>
          </a:r>
          <a:endParaRPr lang="en-US" dirty="0"/>
        </a:p>
      </dgm:t>
    </dgm:pt>
    <dgm:pt modelId="{E10C5888-122E-4314-9A7C-CE9C5D99441D}" type="parTrans" cxnId="{E44E6171-FA6E-4E9F-8886-AB1AE37B1453}">
      <dgm:prSet/>
      <dgm:spPr/>
      <dgm:t>
        <a:bodyPr/>
        <a:lstStyle/>
        <a:p>
          <a:endParaRPr lang="en-US"/>
        </a:p>
      </dgm:t>
    </dgm:pt>
    <dgm:pt modelId="{58A78461-10C7-4C3B-BAAC-D72387929EC1}" type="sibTrans" cxnId="{E44E6171-FA6E-4E9F-8886-AB1AE37B1453}">
      <dgm:prSet/>
      <dgm:spPr/>
      <dgm:t>
        <a:bodyPr/>
        <a:lstStyle/>
        <a:p>
          <a:endParaRPr lang="en-US"/>
        </a:p>
      </dgm:t>
    </dgm:pt>
    <dgm:pt modelId="{962CF7D2-62DD-4370-B257-2FA0ED0B03B9}">
      <dgm:prSet/>
      <dgm:spPr/>
      <dgm:t>
        <a:bodyPr/>
        <a:lstStyle/>
        <a:p>
          <a:r>
            <a:rPr lang="en-GB" b="0" i="0" baseline="0"/>
            <a:t>Pre-training</a:t>
          </a:r>
          <a:endParaRPr lang="en-US"/>
        </a:p>
      </dgm:t>
    </dgm:pt>
    <dgm:pt modelId="{3BF793AE-750E-48C8-BC2C-02972BE413BA}" type="parTrans" cxnId="{642C6AE3-CA12-4E41-AA62-D481793D38F2}">
      <dgm:prSet/>
      <dgm:spPr/>
      <dgm:t>
        <a:bodyPr/>
        <a:lstStyle/>
        <a:p>
          <a:endParaRPr lang="en-US"/>
        </a:p>
      </dgm:t>
    </dgm:pt>
    <dgm:pt modelId="{534F798E-8B8D-4B95-B1DC-89E651492EF9}" type="sibTrans" cxnId="{642C6AE3-CA12-4E41-AA62-D481793D38F2}">
      <dgm:prSet/>
      <dgm:spPr/>
      <dgm:t>
        <a:bodyPr/>
        <a:lstStyle/>
        <a:p>
          <a:endParaRPr lang="en-US"/>
        </a:p>
      </dgm:t>
    </dgm:pt>
    <dgm:pt modelId="{CC454841-2BE2-4E87-81E5-42E7F8810E1F}">
      <dgm:prSet/>
      <dgm:spPr/>
      <dgm:t>
        <a:bodyPr/>
        <a:lstStyle/>
        <a:p>
          <a:r>
            <a:rPr lang="en-GB" b="0" i="0" baseline="0"/>
            <a:t>RLHF</a:t>
          </a:r>
          <a:endParaRPr lang="en-US"/>
        </a:p>
      </dgm:t>
    </dgm:pt>
    <dgm:pt modelId="{EA973EBB-096C-494D-B507-B05C6041C92A}" type="parTrans" cxnId="{79DE1CE0-6704-4D37-8D3E-1D6035D91272}">
      <dgm:prSet/>
      <dgm:spPr/>
      <dgm:t>
        <a:bodyPr/>
        <a:lstStyle/>
        <a:p>
          <a:endParaRPr lang="en-US"/>
        </a:p>
      </dgm:t>
    </dgm:pt>
    <dgm:pt modelId="{718C46B1-4859-4238-B1B9-1914F9D8B8D2}" type="sibTrans" cxnId="{79DE1CE0-6704-4D37-8D3E-1D6035D91272}">
      <dgm:prSet/>
      <dgm:spPr/>
      <dgm:t>
        <a:bodyPr/>
        <a:lstStyle/>
        <a:p>
          <a:endParaRPr lang="en-US"/>
        </a:p>
      </dgm:t>
    </dgm:pt>
    <dgm:pt modelId="{C2DF0E2E-18CD-4478-B3EA-D0D59DF23401}">
      <dgm:prSet/>
      <dgm:spPr/>
      <dgm:t>
        <a:bodyPr/>
        <a:lstStyle/>
        <a:p>
          <a:r>
            <a:rPr lang="en-GB" b="0" i="0" baseline="0" dirty="0"/>
            <a:t>Prompting variations</a:t>
          </a:r>
          <a:endParaRPr lang="en-US" dirty="0"/>
        </a:p>
      </dgm:t>
    </dgm:pt>
    <dgm:pt modelId="{4B950327-81EF-41AE-A860-4D0D68DA72AE}" type="parTrans" cxnId="{506E5712-D49A-49E7-8294-12FCF7B73E6A}">
      <dgm:prSet/>
      <dgm:spPr/>
      <dgm:t>
        <a:bodyPr/>
        <a:lstStyle/>
        <a:p>
          <a:endParaRPr lang="en-US"/>
        </a:p>
      </dgm:t>
    </dgm:pt>
    <dgm:pt modelId="{4637C379-5602-4B4C-A289-FF11C40F5C03}" type="sibTrans" cxnId="{506E5712-D49A-49E7-8294-12FCF7B73E6A}">
      <dgm:prSet/>
      <dgm:spPr/>
      <dgm:t>
        <a:bodyPr/>
        <a:lstStyle/>
        <a:p>
          <a:endParaRPr lang="en-US"/>
        </a:p>
      </dgm:t>
    </dgm:pt>
    <dgm:pt modelId="{C7087DD9-B902-47AF-BF2D-30DAF183D14C}">
      <dgm:prSet/>
      <dgm:spPr/>
      <dgm:t>
        <a:bodyPr/>
        <a:lstStyle/>
        <a:p>
          <a:r>
            <a:rPr lang="en-GB" b="0" i="0" baseline="0" dirty="0"/>
            <a:t>Multiple choice paraphrases</a:t>
          </a:r>
          <a:endParaRPr lang="en-US" dirty="0"/>
        </a:p>
      </dgm:t>
    </dgm:pt>
    <dgm:pt modelId="{6CEA0BC7-1FEB-4449-821D-BC703459C68F}" type="parTrans" cxnId="{677CF7DC-CD2A-4079-A4D9-CAD4983F171B}">
      <dgm:prSet/>
      <dgm:spPr/>
      <dgm:t>
        <a:bodyPr/>
        <a:lstStyle/>
        <a:p>
          <a:endParaRPr lang="en-US"/>
        </a:p>
      </dgm:t>
    </dgm:pt>
    <dgm:pt modelId="{10AA7EFC-AF7B-44F1-A9C2-CB1FBAAC9513}" type="sibTrans" cxnId="{677CF7DC-CD2A-4079-A4D9-CAD4983F171B}">
      <dgm:prSet/>
      <dgm:spPr/>
      <dgm:t>
        <a:bodyPr/>
        <a:lstStyle/>
        <a:p>
          <a:endParaRPr lang="en-US"/>
        </a:p>
      </dgm:t>
    </dgm:pt>
    <dgm:pt modelId="{7AA2604B-8D17-4018-B559-73877020818B}">
      <dgm:prSet/>
      <dgm:spPr/>
      <dgm:t>
        <a:bodyPr/>
        <a:lstStyle/>
        <a:p>
          <a:r>
            <a:rPr lang="en-GB" b="0" i="0" baseline="0" dirty="0"/>
            <a:t>Free-form responses</a:t>
          </a:r>
          <a:endParaRPr lang="en-US" dirty="0"/>
        </a:p>
      </dgm:t>
    </dgm:pt>
    <dgm:pt modelId="{BE995E86-7380-4019-B5F2-2A9CA30FE016}" type="parTrans" cxnId="{5032E121-AABC-4EC6-995F-407597DADDF8}">
      <dgm:prSet/>
      <dgm:spPr/>
      <dgm:t>
        <a:bodyPr/>
        <a:lstStyle/>
        <a:p>
          <a:endParaRPr lang="en-US"/>
        </a:p>
      </dgm:t>
    </dgm:pt>
    <dgm:pt modelId="{8BE609BC-9E99-4DBF-83D3-ACD3598AFEFF}" type="sibTrans" cxnId="{5032E121-AABC-4EC6-995F-407597DADDF8}">
      <dgm:prSet/>
      <dgm:spPr/>
      <dgm:t>
        <a:bodyPr/>
        <a:lstStyle/>
        <a:p>
          <a:endParaRPr lang="en-US"/>
        </a:p>
      </dgm:t>
    </dgm:pt>
    <dgm:pt modelId="{29A88165-9B08-4EF5-90C7-0F5B7EEBEE89}">
      <dgm:prSet/>
      <dgm:spPr/>
      <dgm:t>
        <a:bodyPr/>
        <a:lstStyle/>
        <a:p>
          <a:r>
            <a:rPr lang="en-GB" b="0" i="0" baseline="0" dirty="0"/>
            <a:t>More cultures</a:t>
          </a:r>
          <a:endParaRPr lang="en-US" dirty="0"/>
        </a:p>
      </dgm:t>
    </dgm:pt>
    <dgm:pt modelId="{CF2245BB-08E6-404B-AAC0-AA214268F844}" type="parTrans" cxnId="{D0DC3899-84D4-4306-8B10-7DC5555EDFF0}">
      <dgm:prSet/>
      <dgm:spPr/>
      <dgm:t>
        <a:bodyPr/>
        <a:lstStyle/>
        <a:p>
          <a:endParaRPr lang="en-US"/>
        </a:p>
      </dgm:t>
    </dgm:pt>
    <dgm:pt modelId="{757715A8-1D94-46A4-9C76-C7BEBEB56FDB}" type="sibTrans" cxnId="{D0DC3899-84D4-4306-8B10-7DC5555EDFF0}">
      <dgm:prSet/>
      <dgm:spPr/>
      <dgm:t>
        <a:bodyPr/>
        <a:lstStyle/>
        <a:p>
          <a:endParaRPr lang="en-US"/>
        </a:p>
      </dgm:t>
    </dgm:pt>
    <dgm:pt modelId="{E4AB4D9E-9AF8-4F88-AE58-5F18B02447D4}">
      <dgm:prSet/>
      <dgm:spPr/>
      <dgm:t>
        <a:bodyPr/>
        <a:lstStyle/>
        <a:p>
          <a:r>
            <a:rPr lang="en-GB" b="0" i="0" baseline="0" dirty="0"/>
            <a:t>More countries</a:t>
          </a:r>
          <a:endParaRPr lang="en-US" dirty="0"/>
        </a:p>
      </dgm:t>
    </dgm:pt>
    <dgm:pt modelId="{35B1633E-153C-4753-9294-C8016198CBDF}" type="parTrans" cxnId="{17E80312-CFFF-46A6-9168-158F277CCEC5}">
      <dgm:prSet/>
      <dgm:spPr/>
      <dgm:t>
        <a:bodyPr/>
        <a:lstStyle/>
        <a:p>
          <a:endParaRPr lang="en-US"/>
        </a:p>
      </dgm:t>
    </dgm:pt>
    <dgm:pt modelId="{DCA6A319-3001-4E84-8107-E4208B756027}" type="sibTrans" cxnId="{17E80312-CFFF-46A6-9168-158F277CCEC5}">
      <dgm:prSet/>
      <dgm:spPr/>
      <dgm:t>
        <a:bodyPr/>
        <a:lstStyle/>
        <a:p>
          <a:endParaRPr lang="en-US"/>
        </a:p>
      </dgm:t>
    </dgm:pt>
    <dgm:pt modelId="{57B257B9-8B85-476D-87C9-A8A6F1FE801C}">
      <dgm:prSet/>
      <dgm:spPr/>
      <dgm:t>
        <a:bodyPr/>
        <a:lstStyle/>
        <a:p>
          <a:r>
            <a:rPr lang="en-GB" b="0" i="0" baseline="0" dirty="0"/>
            <a:t>Population sub-groups</a:t>
          </a:r>
          <a:endParaRPr lang="en-US" dirty="0"/>
        </a:p>
      </dgm:t>
    </dgm:pt>
    <dgm:pt modelId="{FF765109-C459-4D73-ACE9-E708DFC59840}" type="parTrans" cxnId="{DDA899D5-C656-405A-8A6A-81A0DA33C431}">
      <dgm:prSet/>
      <dgm:spPr/>
      <dgm:t>
        <a:bodyPr/>
        <a:lstStyle/>
        <a:p>
          <a:endParaRPr lang="en-US"/>
        </a:p>
      </dgm:t>
    </dgm:pt>
    <dgm:pt modelId="{1D81320B-76FB-4B62-A846-30280A2712E4}" type="sibTrans" cxnId="{DDA899D5-C656-405A-8A6A-81A0DA33C431}">
      <dgm:prSet/>
      <dgm:spPr/>
      <dgm:t>
        <a:bodyPr/>
        <a:lstStyle/>
        <a:p>
          <a:endParaRPr lang="en-US"/>
        </a:p>
      </dgm:t>
    </dgm:pt>
    <dgm:pt modelId="{31649FB4-26B9-486F-966D-6E6E4C8E4DE5}">
      <dgm:prSet/>
      <dgm:spPr/>
      <dgm:t>
        <a:bodyPr/>
        <a:lstStyle/>
        <a:p>
          <a:r>
            <a:rPr lang="en-GB" b="0" i="0" baseline="0" dirty="0"/>
            <a:t>More languages</a:t>
          </a:r>
          <a:endParaRPr lang="en-US" dirty="0"/>
        </a:p>
      </dgm:t>
    </dgm:pt>
    <dgm:pt modelId="{A63ECF0E-526A-4F07-9755-F506DC8DF39C}" type="parTrans" cxnId="{476DB911-3819-47CC-9E8D-ABB0D260091C}">
      <dgm:prSet/>
      <dgm:spPr/>
      <dgm:t>
        <a:bodyPr/>
        <a:lstStyle/>
        <a:p>
          <a:endParaRPr lang="en-US"/>
        </a:p>
      </dgm:t>
    </dgm:pt>
    <dgm:pt modelId="{0E2C8E6C-C7C9-4EEF-87DC-0174B6BB0621}" type="sibTrans" cxnId="{476DB911-3819-47CC-9E8D-ABB0D260091C}">
      <dgm:prSet/>
      <dgm:spPr/>
      <dgm:t>
        <a:bodyPr/>
        <a:lstStyle/>
        <a:p>
          <a:endParaRPr lang="en-US"/>
        </a:p>
      </dgm:t>
    </dgm:pt>
    <dgm:pt modelId="{32CAC500-7DE5-4C9C-AA98-1AAF99541687}">
      <dgm:prSet/>
      <dgm:spPr/>
      <dgm:t>
        <a:bodyPr/>
        <a:lstStyle/>
        <a:p>
          <a:r>
            <a:rPr lang="en-US" b="0" dirty="0"/>
            <a:t>Real-world impact</a:t>
          </a:r>
        </a:p>
      </dgm:t>
    </dgm:pt>
    <dgm:pt modelId="{AFE1607E-C441-4EFF-9F9F-A27B2F6A4F04}" type="parTrans" cxnId="{F483AC8A-65ED-43AB-9693-04AAC0DC9047}">
      <dgm:prSet/>
      <dgm:spPr/>
      <dgm:t>
        <a:bodyPr/>
        <a:lstStyle/>
        <a:p>
          <a:endParaRPr lang="en-US"/>
        </a:p>
      </dgm:t>
    </dgm:pt>
    <dgm:pt modelId="{0A9DF7EF-007D-49A1-828B-F234178ED119}" type="sibTrans" cxnId="{F483AC8A-65ED-43AB-9693-04AAC0DC9047}">
      <dgm:prSet/>
      <dgm:spPr/>
      <dgm:t>
        <a:bodyPr/>
        <a:lstStyle/>
        <a:p>
          <a:endParaRPr lang="en-US"/>
        </a:p>
      </dgm:t>
    </dgm:pt>
    <dgm:pt modelId="{196722CA-9104-4A52-8A37-9AFC3B931237}">
      <dgm:prSet/>
      <dgm:spPr/>
      <dgm:t>
        <a:bodyPr/>
        <a:lstStyle/>
        <a:p>
          <a:r>
            <a:rPr lang="en-US" dirty="0"/>
            <a:t>More surveys</a:t>
          </a:r>
        </a:p>
      </dgm:t>
    </dgm:pt>
    <dgm:pt modelId="{EC09FA14-DA26-4955-9FFD-3F9AC4B5A2CA}" type="parTrans" cxnId="{BC7C8B14-B232-40ED-9B69-ABF99746F911}">
      <dgm:prSet/>
      <dgm:spPr/>
      <dgm:t>
        <a:bodyPr/>
        <a:lstStyle/>
        <a:p>
          <a:endParaRPr lang="en-GB"/>
        </a:p>
      </dgm:t>
    </dgm:pt>
    <dgm:pt modelId="{4722E3D9-F0CA-4B4D-A2A3-555E3F286C36}" type="sibTrans" cxnId="{BC7C8B14-B232-40ED-9B69-ABF99746F911}">
      <dgm:prSet/>
      <dgm:spPr/>
      <dgm:t>
        <a:bodyPr/>
        <a:lstStyle/>
        <a:p>
          <a:endParaRPr lang="en-GB"/>
        </a:p>
      </dgm:t>
    </dgm:pt>
    <dgm:pt modelId="{5C544EE0-59DC-4BEA-A247-CC35DA8014D2}">
      <dgm:prSet/>
      <dgm:spPr/>
      <dgm:t>
        <a:bodyPr/>
        <a:lstStyle/>
        <a:p>
          <a:r>
            <a:rPr lang="en-US" dirty="0"/>
            <a:t>European Value Survey</a:t>
          </a:r>
        </a:p>
      </dgm:t>
    </dgm:pt>
    <dgm:pt modelId="{A27DC37C-1D83-4CC3-B388-81B520279A48}" type="parTrans" cxnId="{F479E449-964A-4E2D-9FB7-6C98FE382B8C}">
      <dgm:prSet/>
      <dgm:spPr/>
      <dgm:t>
        <a:bodyPr/>
        <a:lstStyle/>
        <a:p>
          <a:endParaRPr lang="en-GB"/>
        </a:p>
      </dgm:t>
    </dgm:pt>
    <dgm:pt modelId="{C0652DFB-774A-41A1-A94A-A145824A02A3}" type="sibTrans" cxnId="{F479E449-964A-4E2D-9FB7-6C98FE382B8C}">
      <dgm:prSet/>
      <dgm:spPr/>
      <dgm:t>
        <a:bodyPr/>
        <a:lstStyle/>
        <a:p>
          <a:endParaRPr lang="en-GB"/>
        </a:p>
      </dgm:t>
    </dgm:pt>
    <dgm:pt modelId="{16226C53-EC94-45D2-9442-4356F0EB8E49}">
      <dgm:prSet/>
      <dgm:spPr/>
      <dgm:t>
        <a:bodyPr/>
        <a:lstStyle/>
        <a:p>
          <a:r>
            <a:rPr lang="da-DK" b="0" i="0" dirty="0"/>
            <a:t>Moral Foundations </a:t>
          </a:r>
          <a:r>
            <a:rPr lang="da-DK" b="0" i="0" dirty="0" err="1"/>
            <a:t>Questionnaire</a:t>
          </a:r>
          <a:endParaRPr lang="en-US" dirty="0"/>
        </a:p>
      </dgm:t>
    </dgm:pt>
    <dgm:pt modelId="{5F5FC177-28BA-4986-9836-6DA102991FEE}" type="parTrans" cxnId="{6C96D9C2-9062-4EFA-9FA1-170B59B6FFD7}">
      <dgm:prSet/>
      <dgm:spPr/>
      <dgm:t>
        <a:bodyPr/>
        <a:lstStyle/>
        <a:p>
          <a:endParaRPr lang="en-GB"/>
        </a:p>
      </dgm:t>
    </dgm:pt>
    <dgm:pt modelId="{B3D0FBA4-059B-43F6-A788-1CB5F34A1345}" type="sibTrans" cxnId="{6C96D9C2-9062-4EFA-9FA1-170B59B6FFD7}">
      <dgm:prSet/>
      <dgm:spPr/>
      <dgm:t>
        <a:bodyPr/>
        <a:lstStyle/>
        <a:p>
          <a:endParaRPr lang="en-GB"/>
        </a:p>
      </dgm:t>
    </dgm:pt>
    <dgm:pt modelId="{59185757-0DCA-4E9F-A2DB-43D2142B88EA}">
      <dgm:prSet/>
      <dgm:spPr/>
      <dgm:t>
        <a:bodyPr/>
        <a:lstStyle/>
        <a:p>
          <a:r>
            <a:rPr lang="en-US" dirty="0"/>
            <a:t>Relationship to behavior in actual applications (</a:t>
          </a:r>
          <a:r>
            <a:rPr lang="en-US" b="1" dirty="0"/>
            <a:t>alignment</a:t>
          </a:r>
          <a:r>
            <a:rPr lang="en-US" dirty="0"/>
            <a:t>)</a:t>
          </a:r>
        </a:p>
      </dgm:t>
    </dgm:pt>
    <dgm:pt modelId="{87926C9C-00DD-4A97-96B1-6646236D70C6}" type="parTrans" cxnId="{024A8135-4794-4882-9617-0C5ECC5EE4DF}">
      <dgm:prSet/>
      <dgm:spPr/>
      <dgm:t>
        <a:bodyPr/>
        <a:lstStyle/>
        <a:p>
          <a:endParaRPr lang="en-GB"/>
        </a:p>
      </dgm:t>
    </dgm:pt>
    <dgm:pt modelId="{CB170AF7-6190-48DC-9727-183AB9A29E9F}" type="sibTrans" cxnId="{024A8135-4794-4882-9617-0C5ECC5EE4DF}">
      <dgm:prSet/>
      <dgm:spPr/>
      <dgm:t>
        <a:bodyPr/>
        <a:lstStyle/>
        <a:p>
          <a:endParaRPr lang="en-GB"/>
        </a:p>
      </dgm:t>
    </dgm:pt>
    <dgm:pt modelId="{A77A8B14-5ED7-49C2-A210-7AB795B49460}">
      <dgm:prSet/>
      <dgm:spPr/>
      <dgm:t>
        <a:bodyPr/>
        <a:lstStyle/>
        <a:p>
          <a:r>
            <a:rPr lang="en-US" dirty="0"/>
            <a:t>National languages and dialects</a:t>
          </a:r>
        </a:p>
      </dgm:t>
    </dgm:pt>
    <dgm:pt modelId="{A974D3A4-B310-4771-8E87-E4BABC7C2A2D}" type="parTrans" cxnId="{832A0085-28E1-47F6-838B-037363A348ED}">
      <dgm:prSet/>
      <dgm:spPr/>
      <dgm:t>
        <a:bodyPr/>
        <a:lstStyle/>
        <a:p>
          <a:endParaRPr lang="en-GB"/>
        </a:p>
      </dgm:t>
    </dgm:pt>
    <dgm:pt modelId="{A9819326-7986-48DB-A9D3-9C5BCF411C14}" type="sibTrans" cxnId="{832A0085-28E1-47F6-838B-037363A348ED}">
      <dgm:prSet/>
      <dgm:spPr/>
      <dgm:t>
        <a:bodyPr/>
        <a:lstStyle/>
        <a:p>
          <a:endParaRPr lang="en-GB"/>
        </a:p>
      </dgm:t>
    </dgm:pt>
    <dgm:pt modelId="{5A038DA3-92BB-4F37-8A70-1BBD318D91FE}">
      <dgm:prSet/>
      <dgm:spPr/>
      <dgm:t>
        <a:bodyPr/>
        <a:lstStyle/>
        <a:p>
          <a:r>
            <a:rPr lang="en-US" dirty="0"/>
            <a:t>Styles and registers</a:t>
          </a:r>
        </a:p>
      </dgm:t>
    </dgm:pt>
    <dgm:pt modelId="{EC955494-4037-4EF1-9F16-E16CD2998863}" type="parTrans" cxnId="{85D0F26A-2C66-4810-B2B7-CB2D63B8A658}">
      <dgm:prSet/>
      <dgm:spPr/>
      <dgm:t>
        <a:bodyPr/>
        <a:lstStyle/>
        <a:p>
          <a:endParaRPr lang="en-GB"/>
        </a:p>
      </dgm:t>
    </dgm:pt>
    <dgm:pt modelId="{082C2CFE-F673-4A97-BCA7-883A1118BED0}" type="sibTrans" cxnId="{85D0F26A-2C66-4810-B2B7-CB2D63B8A658}">
      <dgm:prSet/>
      <dgm:spPr/>
      <dgm:t>
        <a:bodyPr/>
        <a:lstStyle/>
        <a:p>
          <a:endParaRPr lang="en-GB"/>
        </a:p>
      </dgm:t>
    </dgm:pt>
    <dgm:pt modelId="{FCEE7289-0E3A-4C12-A0C5-5A729C181027}">
      <dgm:prSet/>
      <dgm:spPr/>
      <dgm:t>
        <a:bodyPr/>
        <a:lstStyle/>
        <a:p>
          <a:r>
            <a:rPr lang="en-US" dirty="0"/>
            <a:t>Assess data contamination</a:t>
          </a:r>
        </a:p>
      </dgm:t>
    </dgm:pt>
    <dgm:pt modelId="{A53E2EF1-EAE2-4E12-892B-82B788080C6F}" type="parTrans" cxnId="{7F8B3DFE-947D-42BC-955F-BD196760977D}">
      <dgm:prSet/>
      <dgm:spPr/>
      <dgm:t>
        <a:bodyPr/>
        <a:lstStyle/>
        <a:p>
          <a:endParaRPr lang="en-GB"/>
        </a:p>
      </dgm:t>
    </dgm:pt>
    <dgm:pt modelId="{4BD86EB9-F899-448E-B16F-6F1CA62CA1C0}" type="sibTrans" cxnId="{7F8B3DFE-947D-42BC-955F-BD196760977D}">
      <dgm:prSet/>
      <dgm:spPr/>
      <dgm:t>
        <a:bodyPr/>
        <a:lstStyle/>
        <a:p>
          <a:endParaRPr lang="en-GB"/>
        </a:p>
      </dgm:t>
    </dgm:pt>
    <dgm:pt modelId="{34292E92-E88D-4089-BFA0-44853EA19C66}" type="pres">
      <dgm:prSet presAssocID="{7DD862DE-A97B-45B6-BC21-0C052A7BB187}" presName="Name0" presStyleCnt="0">
        <dgm:presLayoutVars>
          <dgm:dir/>
          <dgm:animLvl val="lvl"/>
          <dgm:resizeHandles val="exact"/>
        </dgm:presLayoutVars>
      </dgm:prSet>
      <dgm:spPr/>
    </dgm:pt>
    <dgm:pt modelId="{5ADB54D8-8FFD-408D-A1E2-EB8C6A38F187}" type="pres">
      <dgm:prSet presAssocID="{CB9B770B-EBBF-48A8-A467-00FCB6838540}" presName="linNode" presStyleCnt="0"/>
      <dgm:spPr/>
    </dgm:pt>
    <dgm:pt modelId="{5C068004-4C05-4898-914D-CDB392E76A90}" type="pres">
      <dgm:prSet presAssocID="{CB9B770B-EBBF-48A8-A467-00FCB6838540}" presName="parentText" presStyleLbl="node1" presStyleIdx="0" presStyleCnt="6" custScaleX="193346" custLinFactNeighborX="-62740">
        <dgm:presLayoutVars>
          <dgm:chMax val="1"/>
          <dgm:bulletEnabled val="1"/>
        </dgm:presLayoutVars>
      </dgm:prSet>
      <dgm:spPr/>
    </dgm:pt>
    <dgm:pt modelId="{1EA9C45E-137A-4B72-9DC2-FDA58EFF8523}" type="pres">
      <dgm:prSet presAssocID="{CB9B770B-EBBF-48A8-A467-00FCB6838540}" presName="descendantText" presStyleLbl="alignAccFollowNode1" presStyleIdx="0" presStyleCnt="6">
        <dgm:presLayoutVars>
          <dgm:bulletEnabled val="1"/>
        </dgm:presLayoutVars>
      </dgm:prSet>
      <dgm:spPr/>
    </dgm:pt>
    <dgm:pt modelId="{843CF64E-D710-47A0-A6A1-E1DF32167A69}" type="pres">
      <dgm:prSet presAssocID="{58A78461-10C7-4C3B-BAAC-D72387929EC1}" presName="sp" presStyleCnt="0"/>
      <dgm:spPr/>
    </dgm:pt>
    <dgm:pt modelId="{DD4B472A-285D-435C-9A30-D26114B66824}" type="pres">
      <dgm:prSet presAssocID="{C2DF0E2E-18CD-4478-B3EA-D0D59DF23401}" presName="linNode" presStyleCnt="0"/>
      <dgm:spPr/>
    </dgm:pt>
    <dgm:pt modelId="{F1103C1A-170A-4D2F-B35F-F58C8A76B8C2}" type="pres">
      <dgm:prSet presAssocID="{C2DF0E2E-18CD-4478-B3EA-D0D59DF23401}" presName="parentText" presStyleLbl="node1" presStyleIdx="1" presStyleCnt="6" custScaleX="193346" custLinFactNeighborX="-62740">
        <dgm:presLayoutVars>
          <dgm:chMax val="1"/>
          <dgm:bulletEnabled val="1"/>
        </dgm:presLayoutVars>
      </dgm:prSet>
      <dgm:spPr/>
    </dgm:pt>
    <dgm:pt modelId="{3CEC9CB2-C1D4-4E48-8202-BFF5A6AEB0CD}" type="pres">
      <dgm:prSet presAssocID="{C2DF0E2E-18CD-4478-B3EA-D0D59DF23401}" presName="descendantText" presStyleLbl="alignAccFollowNode1" presStyleIdx="1" presStyleCnt="6">
        <dgm:presLayoutVars>
          <dgm:bulletEnabled val="1"/>
        </dgm:presLayoutVars>
      </dgm:prSet>
      <dgm:spPr/>
    </dgm:pt>
    <dgm:pt modelId="{78B66AE7-1BE5-4BFC-A2F2-8A00DD89088E}" type="pres">
      <dgm:prSet presAssocID="{4637C379-5602-4B4C-A289-FF11C40F5C03}" presName="sp" presStyleCnt="0"/>
      <dgm:spPr/>
    </dgm:pt>
    <dgm:pt modelId="{66A64634-4179-474A-8AE2-2BCC5055A2D7}" type="pres">
      <dgm:prSet presAssocID="{196722CA-9104-4A52-8A37-9AFC3B931237}" presName="linNode" presStyleCnt="0"/>
      <dgm:spPr/>
    </dgm:pt>
    <dgm:pt modelId="{7F8EE735-68A1-467E-A2C6-ED83221596D6}" type="pres">
      <dgm:prSet presAssocID="{196722CA-9104-4A52-8A37-9AFC3B931237}" presName="parentText" presStyleLbl="node1" presStyleIdx="2" presStyleCnt="6" custScaleX="193346" custLinFactNeighborX="-62740">
        <dgm:presLayoutVars>
          <dgm:chMax val="1"/>
          <dgm:bulletEnabled val="1"/>
        </dgm:presLayoutVars>
      </dgm:prSet>
      <dgm:spPr/>
    </dgm:pt>
    <dgm:pt modelId="{69BD0F54-4756-46E7-B638-CD39D13371AD}" type="pres">
      <dgm:prSet presAssocID="{196722CA-9104-4A52-8A37-9AFC3B931237}" presName="descendantText" presStyleLbl="alignAccFollowNode1" presStyleIdx="2" presStyleCnt="6">
        <dgm:presLayoutVars>
          <dgm:bulletEnabled val="1"/>
        </dgm:presLayoutVars>
      </dgm:prSet>
      <dgm:spPr/>
    </dgm:pt>
    <dgm:pt modelId="{897CC13F-B52B-48B6-BEB8-E21C34762E48}" type="pres">
      <dgm:prSet presAssocID="{4722E3D9-F0CA-4B4D-A2A3-555E3F286C36}" presName="sp" presStyleCnt="0"/>
      <dgm:spPr/>
    </dgm:pt>
    <dgm:pt modelId="{37E04B1F-5088-4D58-A418-35D75EE376A2}" type="pres">
      <dgm:prSet presAssocID="{29A88165-9B08-4EF5-90C7-0F5B7EEBEE89}" presName="linNode" presStyleCnt="0"/>
      <dgm:spPr/>
    </dgm:pt>
    <dgm:pt modelId="{2BF5A7D4-3980-4031-BDE8-E0E31F646180}" type="pres">
      <dgm:prSet presAssocID="{29A88165-9B08-4EF5-90C7-0F5B7EEBEE89}" presName="parentText" presStyleLbl="node1" presStyleIdx="3" presStyleCnt="6" custScaleX="193346" custLinFactNeighborX="-62740">
        <dgm:presLayoutVars>
          <dgm:chMax val="1"/>
          <dgm:bulletEnabled val="1"/>
        </dgm:presLayoutVars>
      </dgm:prSet>
      <dgm:spPr/>
    </dgm:pt>
    <dgm:pt modelId="{6224D7F4-BCF0-4F21-AEA1-C494524C9EB9}" type="pres">
      <dgm:prSet presAssocID="{29A88165-9B08-4EF5-90C7-0F5B7EEBEE89}" presName="descendantText" presStyleLbl="alignAccFollowNode1" presStyleIdx="3" presStyleCnt="6">
        <dgm:presLayoutVars>
          <dgm:bulletEnabled val="1"/>
        </dgm:presLayoutVars>
      </dgm:prSet>
      <dgm:spPr/>
    </dgm:pt>
    <dgm:pt modelId="{841A3D7B-CAF8-4797-B7E6-892816282F44}" type="pres">
      <dgm:prSet presAssocID="{757715A8-1D94-46A4-9C76-C7BEBEB56FDB}" presName="sp" presStyleCnt="0"/>
      <dgm:spPr/>
    </dgm:pt>
    <dgm:pt modelId="{2052F1F4-97DA-45BF-B79C-9C29BB8811A1}" type="pres">
      <dgm:prSet presAssocID="{31649FB4-26B9-486F-966D-6E6E4C8E4DE5}" presName="linNode" presStyleCnt="0"/>
      <dgm:spPr/>
    </dgm:pt>
    <dgm:pt modelId="{F5AAD189-FF4D-43CB-AAB8-51EA93E5EF13}" type="pres">
      <dgm:prSet presAssocID="{31649FB4-26B9-486F-966D-6E6E4C8E4DE5}" presName="parentText" presStyleLbl="node1" presStyleIdx="4" presStyleCnt="6" custScaleX="144632" custLinFactNeighborX="-32351">
        <dgm:presLayoutVars>
          <dgm:chMax val="1"/>
          <dgm:bulletEnabled val="1"/>
        </dgm:presLayoutVars>
      </dgm:prSet>
      <dgm:spPr/>
    </dgm:pt>
    <dgm:pt modelId="{E7DD3CC2-9E51-4360-A370-CDE38936CC9E}" type="pres">
      <dgm:prSet presAssocID="{31649FB4-26B9-486F-966D-6E6E4C8E4DE5}" presName="descendantText" presStyleLbl="alignAccFollowNode1" presStyleIdx="4" presStyleCnt="6" custScaleX="75480">
        <dgm:presLayoutVars>
          <dgm:bulletEnabled val="1"/>
        </dgm:presLayoutVars>
      </dgm:prSet>
      <dgm:spPr/>
    </dgm:pt>
    <dgm:pt modelId="{6EE7C866-4BA8-4083-AA5E-D6EF46214E6A}" type="pres">
      <dgm:prSet presAssocID="{0E2C8E6C-C7C9-4EEF-87DC-0174B6BB0621}" presName="sp" presStyleCnt="0"/>
      <dgm:spPr/>
    </dgm:pt>
    <dgm:pt modelId="{FAAA1A88-DA61-4D00-9EA6-014E5D00C7D1}" type="pres">
      <dgm:prSet presAssocID="{32CAC500-7DE5-4C9C-AA98-1AAF99541687}" presName="linNode" presStyleCnt="0"/>
      <dgm:spPr/>
    </dgm:pt>
    <dgm:pt modelId="{E6D71AF5-34C9-4EE4-B59C-57798EE24CC6}" type="pres">
      <dgm:prSet presAssocID="{32CAC500-7DE5-4C9C-AA98-1AAF99541687}" presName="parentText" presStyleLbl="node1" presStyleIdx="5" presStyleCnt="6" custScaleX="193346" custLinFactNeighborX="-62740">
        <dgm:presLayoutVars>
          <dgm:chMax val="1"/>
          <dgm:bulletEnabled val="1"/>
        </dgm:presLayoutVars>
      </dgm:prSet>
      <dgm:spPr/>
    </dgm:pt>
    <dgm:pt modelId="{7D5DF83C-34BD-4DD0-9BFC-F1D23AD43143}" type="pres">
      <dgm:prSet presAssocID="{32CAC500-7DE5-4C9C-AA98-1AAF99541687}" presName="descendantText" presStyleLbl="alignAccFollowNode1" presStyleIdx="5" presStyleCnt="6">
        <dgm:presLayoutVars>
          <dgm:bulletEnabled val="1"/>
        </dgm:presLayoutVars>
      </dgm:prSet>
      <dgm:spPr/>
    </dgm:pt>
  </dgm:ptLst>
  <dgm:cxnLst>
    <dgm:cxn modelId="{36115D10-292F-4A49-83E3-30BBADFE9533}" type="presOf" srcId="{CC454841-2BE2-4E87-81E5-42E7F8810E1F}" destId="{1EA9C45E-137A-4B72-9DC2-FDA58EFF8523}" srcOrd="0" destOrd="1" presId="urn:microsoft.com/office/officeart/2005/8/layout/vList5"/>
    <dgm:cxn modelId="{476DB911-3819-47CC-9E8D-ABB0D260091C}" srcId="{7DD862DE-A97B-45B6-BC21-0C052A7BB187}" destId="{31649FB4-26B9-486F-966D-6E6E4C8E4DE5}" srcOrd="4" destOrd="0" parTransId="{A63ECF0E-526A-4F07-9755-F506DC8DF39C}" sibTransId="{0E2C8E6C-C7C9-4EEF-87DC-0174B6BB0621}"/>
    <dgm:cxn modelId="{17E80312-CFFF-46A6-9168-158F277CCEC5}" srcId="{29A88165-9B08-4EF5-90C7-0F5B7EEBEE89}" destId="{E4AB4D9E-9AF8-4F88-AE58-5F18B02447D4}" srcOrd="0" destOrd="0" parTransId="{35B1633E-153C-4753-9294-C8016198CBDF}" sibTransId="{DCA6A319-3001-4E84-8107-E4208B756027}"/>
    <dgm:cxn modelId="{506E5712-D49A-49E7-8294-12FCF7B73E6A}" srcId="{7DD862DE-A97B-45B6-BC21-0C052A7BB187}" destId="{C2DF0E2E-18CD-4478-B3EA-D0D59DF23401}" srcOrd="1" destOrd="0" parTransId="{4B950327-81EF-41AE-A860-4D0D68DA72AE}" sibTransId="{4637C379-5602-4B4C-A289-FF11C40F5C03}"/>
    <dgm:cxn modelId="{BC7C8B14-B232-40ED-9B69-ABF99746F911}" srcId="{7DD862DE-A97B-45B6-BC21-0C052A7BB187}" destId="{196722CA-9104-4A52-8A37-9AFC3B931237}" srcOrd="2" destOrd="0" parTransId="{EC09FA14-DA26-4955-9FFD-3F9AC4B5A2CA}" sibTransId="{4722E3D9-F0CA-4B4D-A2A3-555E3F286C36}"/>
    <dgm:cxn modelId="{D6D9DE15-25D2-49CD-BFEC-DFBEA46B365A}" type="presOf" srcId="{962CF7D2-62DD-4370-B257-2FA0ED0B03B9}" destId="{1EA9C45E-137A-4B72-9DC2-FDA58EFF8523}" srcOrd="0" destOrd="0" presId="urn:microsoft.com/office/officeart/2005/8/layout/vList5"/>
    <dgm:cxn modelId="{5D627816-BF51-4FC7-BF21-E5F2500A7D32}" type="presOf" srcId="{C7087DD9-B902-47AF-BF2D-30DAF183D14C}" destId="{3CEC9CB2-C1D4-4E48-8202-BFF5A6AEB0CD}" srcOrd="0" destOrd="0" presId="urn:microsoft.com/office/officeart/2005/8/layout/vList5"/>
    <dgm:cxn modelId="{5032E121-AABC-4EC6-995F-407597DADDF8}" srcId="{C2DF0E2E-18CD-4478-B3EA-D0D59DF23401}" destId="{7AA2604B-8D17-4018-B559-73877020818B}" srcOrd="1" destOrd="0" parTransId="{BE995E86-7380-4019-B5F2-2A9CA30FE016}" sibTransId="{8BE609BC-9E99-4DBF-83D3-ACD3598AFEFF}"/>
    <dgm:cxn modelId="{024A8135-4794-4882-9617-0C5ECC5EE4DF}" srcId="{32CAC500-7DE5-4C9C-AA98-1AAF99541687}" destId="{59185757-0DCA-4E9F-A2DB-43D2142B88EA}" srcOrd="1" destOrd="0" parTransId="{87926C9C-00DD-4A97-96B1-6646236D70C6}" sibTransId="{CB170AF7-6190-48DC-9727-183AB9A29E9F}"/>
    <dgm:cxn modelId="{7C0FEC3F-AF99-4B9A-BDA3-266A22B08E78}" type="presOf" srcId="{16226C53-EC94-45D2-9442-4356F0EB8E49}" destId="{69BD0F54-4756-46E7-B638-CD39D13371AD}" srcOrd="0" destOrd="1" presId="urn:microsoft.com/office/officeart/2005/8/layout/vList5"/>
    <dgm:cxn modelId="{A7D6E443-0632-424D-8639-93E650481A18}" type="presOf" srcId="{32CAC500-7DE5-4C9C-AA98-1AAF99541687}" destId="{E6D71AF5-34C9-4EE4-B59C-57798EE24CC6}" srcOrd="0" destOrd="0" presId="urn:microsoft.com/office/officeart/2005/8/layout/vList5"/>
    <dgm:cxn modelId="{D9F97966-B6B4-4C11-95C5-2E6CE9B83EB4}" type="presOf" srcId="{196722CA-9104-4A52-8A37-9AFC3B931237}" destId="{7F8EE735-68A1-467E-A2C6-ED83221596D6}" srcOrd="0" destOrd="0" presId="urn:microsoft.com/office/officeart/2005/8/layout/vList5"/>
    <dgm:cxn modelId="{F479E449-964A-4E2D-9FB7-6C98FE382B8C}" srcId="{196722CA-9104-4A52-8A37-9AFC3B931237}" destId="{5C544EE0-59DC-4BEA-A247-CC35DA8014D2}" srcOrd="0" destOrd="0" parTransId="{A27DC37C-1D83-4CC3-B388-81B520279A48}" sibTransId="{C0652DFB-774A-41A1-A94A-A145824A02A3}"/>
    <dgm:cxn modelId="{BF3E0B4A-917B-46DC-9FD5-38F09560A8CF}" type="presOf" srcId="{E4AB4D9E-9AF8-4F88-AE58-5F18B02447D4}" destId="{6224D7F4-BCF0-4F21-AEA1-C494524C9EB9}" srcOrd="0" destOrd="0" presId="urn:microsoft.com/office/officeart/2005/8/layout/vList5"/>
    <dgm:cxn modelId="{85D0F26A-2C66-4810-B2B7-CB2D63B8A658}" srcId="{31649FB4-26B9-486F-966D-6E6E4C8E4DE5}" destId="{5A038DA3-92BB-4F37-8A70-1BBD318D91FE}" srcOrd="1" destOrd="0" parTransId="{EC955494-4037-4EF1-9F16-E16CD2998863}" sibTransId="{082C2CFE-F673-4A97-BCA7-883A1118BED0}"/>
    <dgm:cxn modelId="{E44E6171-FA6E-4E9F-8886-AB1AE37B1453}" srcId="{7DD862DE-A97B-45B6-BC21-0C052A7BB187}" destId="{CB9B770B-EBBF-48A8-A467-00FCB6838540}" srcOrd="0" destOrd="0" parTransId="{E10C5888-122E-4314-9A7C-CE9C5D99441D}" sibTransId="{58A78461-10C7-4C3B-BAAC-D72387929EC1}"/>
    <dgm:cxn modelId="{4B50DD71-9846-4E9F-AEF1-E118699E4FCF}" type="presOf" srcId="{5C544EE0-59DC-4BEA-A247-CC35DA8014D2}" destId="{69BD0F54-4756-46E7-B638-CD39D13371AD}" srcOrd="0" destOrd="0" presId="urn:microsoft.com/office/officeart/2005/8/layout/vList5"/>
    <dgm:cxn modelId="{75A16052-B2B3-4498-91FF-17CB7D184634}" type="presOf" srcId="{31649FB4-26B9-486F-966D-6E6E4C8E4DE5}" destId="{F5AAD189-FF4D-43CB-AAB8-51EA93E5EF13}" srcOrd="0" destOrd="0" presId="urn:microsoft.com/office/officeart/2005/8/layout/vList5"/>
    <dgm:cxn modelId="{58969B72-0548-4598-9FA7-7D2824B340E2}" type="presOf" srcId="{57B257B9-8B85-476D-87C9-A8A6F1FE801C}" destId="{6224D7F4-BCF0-4F21-AEA1-C494524C9EB9}" srcOrd="0" destOrd="1" presId="urn:microsoft.com/office/officeart/2005/8/layout/vList5"/>
    <dgm:cxn modelId="{96FE6074-78DA-4609-973C-DC4736947485}" type="presOf" srcId="{A77A8B14-5ED7-49C2-A210-7AB795B49460}" destId="{E7DD3CC2-9E51-4360-A370-CDE38936CC9E}" srcOrd="0" destOrd="0" presId="urn:microsoft.com/office/officeart/2005/8/layout/vList5"/>
    <dgm:cxn modelId="{B17F4A56-636D-46B4-909D-374E005E452F}" type="presOf" srcId="{7DD862DE-A97B-45B6-BC21-0C052A7BB187}" destId="{34292E92-E88D-4089-BFA0-44853EA19C66}" srcOrd="0" destOrd="0" presId="urn:microsoft.com/office/officeart/2005/8/layout/vList5"/>
    <dgm:cxn modelId="{367F587C-3CBB-46D4-AA00-74400681B2EC}" type="presOf" srcId="{FCEE7289-0E3A-4C12-A0C5-5A729C181027}" destId="{7D5DF83C-34BD-4DD0-9BFC-F1D23AD43143}" srcOrd="0" destOrd="0" presId="urn:microsoft.com/office/officeart/2005/8/layout/vList5"/>
    <dgm:cxn modelId="{832A0085-28E1-47F6-838B-037363A348ED}" srcId="{31649FB4-26B9-486F-966D-6E6E4C8E4DE5}" destId="{A77A8B14-5ED7-49C2-A210-7AB795B49460}" srcOrd="0" destOrd="0" parTransId="{A974D3A4-B310-4771-8E87-E4BABC7C2A2D}" sibTransId="{A9819326-7986-48DB-A9D3-9C5BCF411C14}"/>
    <dgm:cxn modelId="{F483AC8A-65ED-43AB-9693-04AAC0DC9047}" srcId="{7DD862DE-A97B-45B6-BC21-0C052A7BB187}" destId="{32CAC500-7DE5-4C9C-AA98-1AAF99541687}" srcOrd="5" destOrd="0" parTransId="{AFE1607E-C441-4EFF-9F9F-A27B2F6A4F04}" sibTransId="{0A9DF7EF-007D-49A1-828B-F234178ED119}"/>
    <dgm:cxn modelId="{F1CF7C8C-7C2F-489A-B702-228B404E4857}" type="presOf" srcId="{59185757-0DCA-4E9F-A2DB-43D2142B88EA}" destId="{7D5DF83C-34BD-4DD0-9BFC-F1D23AD43143}" srcOrd="0" destOrd="1" presId="urn:microsoft.com/office/officeart/2005/8/layout/vList5"/>
    <dgm:cxn modelId="{B060138F-4175-404D-91BC-2EA978031F26}" type="presOf" srcId="{7AA2604B-8D17-4018-B559-73877020818B}" destId="{3CEC9CB2-C1D4-4E48-8202-BFF5A6AEB0CD}" srcOrd="0" destOrd="1" presId="urn:microsoft.com/office/officeart/2005/8/layout/vList5"/>
    <dgm:cxn modelId="{D0DC3899-84D4-4306-8B10-7DC5555EDFF0}" srcId="{7DD862DE-A97B-45B6-BC21-0C052A7BB187}" destId="{29A88165-9B08-4EF5-90C7-0F5B7EEBEE89}" srcOrd="3" destOrd="0" parTransId="{CF2245BB-08E6-404B-AAC0-AA214268F844}" sibTransId="{757715A8-1D94-46A4-9C76-C7BEBEB56FDB}"/>
    <dgm:cxn modelId="{ABE27CA5-7B43-4881-A914-83C97B157AD5}" type="presOf" srcId="{C2DF0E2E-18CD-4478-B3EA-D0D59DF23401}" destId="{F1103C1A-170A-4D2F-B35F-F58C8A76B8C2}" srcOrd="0" destOrd="0" presId="urn:microsoft.com/office/officeart/2005/8/layout/vList5"/>
    <dgm:cxn modelId="{6C96D9C2-9062-4EFA-9FA1-170B59B6FFD7}" srcId="{196722CA-9104-4A52-8A37-9AFC3B931237}" destId="{16226C53-EC94-45D2-9442-4356F0EB8E49}" srcOrd="1" destOrd="0" parTransId="{5F5FC177-28BA-4986-9836-6DA102991FEE}" sibTransId="{B3D0FBA4-059B-43F6-A788-1CB5F34A1345}"/>
    <dgm:cxn modelId="{DDA899D5-C656-405A-8A6A-81A0DA33C431}" srcId="{29A88165-9B08-4EF5-90C7-0F5B7EEBEE89}" destId="{57B257B9-8B85-476D-87C9-A8A6F1FE801C}" srcOrd="1" destOrd="0" parTransId="{FF765109-C459-4D73-ACE9-E708DFC59840}" sibTransId="{1D81320B-76FB-4B62-A846-30280A2712E4}"/>
    <dgm:cxn modelId="{677CF7DC-CD2A-4079-A4D9-CAD4983F171B}" srcId="{C2DF0E2E-18CD-4478-B3EA-D0D59DF23401}" destId="{C7087DD9-B902-47AF-BF2D-30DAF183D14C}" srcOrd="0" destOrd="0" parTransId="{6CEA0BC7-1FEB-4449-821D-BC703459C68F}" sibTransId="{10AA7EFC-AF7B-44F1-A9C2-CB1FBAAC9513}"/>
    <dgm:cxn modelId="{79DE1CE0-6704-4D37-8D3E-1D6035D91272}" srcId="{CB9B770B-EBBF-48A8-A467-00FCB6838540}" destId="{CC454841-2BE2-4E87-81E5-42E7F8810E1F}" srcOrd="1" destOrd="0" parTransId="{EA973EBB-096C-494D-B507-B05C6041C92A}" sibTransId="{718C46B1-4859-4238-B1B9-1914F9D8B8D2}"/>
    <dgm:cxn modelId="{642C6AE3-CA12-4E41-AA62-D481793D38F2}" srcId="{CB9B770B-EBBF-48A8-A467-00FCB6838540}" destId="{962CF7D2-62DD-4370-B257-2FA0ED0B03B9}" srcOrd="0" destOrd="0" parTransId="{3BF793AE-750E-48C8-BC2C-02972BE413BA}" sibTransId="{534F798E-8B8D-4B95-B1DC-89E651492EF9}"/>
    <dgm:cxn modelId="{C5EA67EA-83B7-4051-A9C8-AE51B19FDFBF}" type="presOf" srcId="{CB9B770B-EBBF-48A8-A467-00FCB6838540}" destId="{5C068004-4C05-4898-914D-CDB392E76A90}" srcOrd="0" destOrd="0" presId="urn:microsoft.com/office/officeart/2005/8/layout/vList5"/>
    <dgm:cxn modelId="{DFF52BF3-6533-4317-8744-404598C3B951}" type="presOf" srcId="{5A038DA3-92BB-4F37-8A70-1BBD318D91FE}" destId="{E7DD3CC2-9E51-4360-A370-CDE38936CC9E}" srcOrd="0" destOrd="1" presId="urn:microsoft.com/office/officeart/2005/8/layout/vList5"/>
    <dgm:cxn modelId="{C998D6F4-021A-4B6E-9DD4-E7E923539FC0}" type="presOf" srcId="{29A88165-9B08-4EF5-90C7-0F5B7EEBEE89}" destId="{2BF5A7D4-3980-4031-BDE8-E0E31F646180}" srcOrd="0" destOrd="0" presId="urn:microsoft.com/office/officeart/2005/8/layout/vList5"/>
    <dgm:cxn modelId="{7F8B3DFE-947D-42BC-955F-BD196760977D}" srcId="{32CAC500-7DE5-4C9C-AA98-1AAF99541687}" destId="{FCEE7289-0E3A-4C12-A0C5-5A729C181027}" srcOrd="0" destOrd="0" parTransId="{A53E2EF1-EAE2-4E12-892B-82B788080C6F}" sibTransId="{4BD86EB9-F899-448E-B16F-6F1CA62CA1C0}"/>
    <dgm:cxn modelId="{96CBDD5E-3536-4C77-8366-BAA4C9D62477}" type="presParOf" srcId="{34292E92-E88D-4089-BFA0-44853EA19C66}" destId="{5ADB54D8-8FFD-408D-A1E2-EB8C6A38F187}" srcOrd="0" destOrd="0" presId="urn:microsoft.com/office/officeart/2005/8/layout/vList5"/>
    <dgm:cxn modelId="{9BB485B5-D8CA-4433-8E7A-524026B1DCC8}" type="presParOf" srcId="{5ADB54D8-8FFD-408D-A1E2-EB8C6A38F187}" destId="{5C068004-4C05-4898-914D-CDB392E76A90}" srcOrd="0" destOrd="0" presId="urn:microsoft.com/office/officeart/2005/8/layout/vList5"/>
    <dgm:cxn modelId="{D2240A2F-C466-4A7A-B893-430CD3628477}" type="presParOf" srcId="{5ADB54D8-8FFD-408D-A1E2-EB8C6A38F187}" destId="{1EA9C45E-137A-4B72-9DC2-FDA58EFF8523}" srcOrd="1" destOrd="0" presId="urn:microsoft.com/office/officeart/2005/8/layout/vList5"/>
    <dgm:cxn modelId="{808CB6EF-8F1B-42A6-B7CB-8011E258B7B7}" type="presParOf" srcId="{34292E92-E88D-4089-BFA0-44853EA19C66}" destId="{843CF64E-D710-47A0-A6A1-E1DF32167A69}" srcOrd="1" destOrd="0" presId="urn:microsoft.com/office/officeart/2005/8/layout/vList5"/>
    <dgm:cxn modelId="{1E85EAC2-A295-4202-8846-2C59CEC50017}" type="presParOf" srcId="{34292E92-E88D-4089-BFA0-44853EA19C66}" destId="{DD4B472A-285D-435C-9A30-D26114B66824}" srcOrd="2" destOrd="0" presId="urn:microsoft.com/office/officeart/2005/8/layout/vList5"/>
    <dgm:cxn modelId="{9B3E72F0-2BFF-4DDB-8473-C0D2B89B6734}" type="presParOf" srcId="{DD4B472A-285D-435C-9A30-D26114B66824}" destId="{F1103C1A-170A-4D2F-B35F-F58C8A76B8C2}" srcOrd="0" destOrd="0" presId="urn:microsoft.com/office/officeart/2005/8/layout/vList5"/>
    <dgm:cxn modelId="{BD24704D-6828-4379-8BA3-5BC4D3787CF4}" type="presParOf" srcId="{DD4B472A-285D-435C-9A30-D26114B66824}" destId="{3CEC9CB2-C1D4-4E48-8202-BFF5A6AEB0CD}" srcOrd="1" destOrd="0" presId="urn:microsoft.com/office/officeart/2005/8/layout/vList5"/>
    <dgm:cxn modelId="{8B9A3F51-4801-47BE-A8B1-538E1B1D24E6}" type="presParOf" srcId="{34292E92-E88D-4089-BFA0-44853EA19C66}" destId="{78B66AE7-1BE5-4BFC-A2F2-8A00DD89088E}" srcOrd="3" destOrd="0" presId="urn:microsoft.com/office/officeart/2005/8/layout/vList5"/>
    <dgm:cxn modelId="{9BB59E68-9524-4109-90B7-BC2EB6672162}" type="presParOf" srcId="{34292E92-E88D-4089-BFA0-44853EA19C66}" destId="{66A64634-4179-474A-8AE2-2BCC5055A2D7}" srcOrd="4" destOrd="0" presId="urn:microsoft.com/office/officeart/2005/8/layout/vList5"/>
    <dgm:cxn modelId="{89A43873-FA14-47AF-873E-62F9EECAAECB}" type="presParOf" srcId="{66A64634-4179-474A-8AE2-2BCC5055A2D7}" destId="{7F8EE735-68A1-467E-A2C6-ED83221596D6}" srcOrd="0" destOrd="0" presId="urn:microsoft.com/office/officeart/2005/8/layout/vList5"/>
    <dgm:cxn modelId="{BB8ECCC6-6126-4500-9DDF-41D0EFDB8497}" type="presParOf" srcId="{66A64634-4179-474A-8AE2-2BCC5055A2D7}" destId="{69BD0F54-4756-46E7-B638-CD39D13371AD}" srcOrd="1" destOrd="0" presId="urn:microsoft.com/office/officeart/2005/8/layout/vList5"/>
    <dgm:cxn modelId="{748CA850-2012-4D47-976C-7E0A068338F1}" type="presParOf" srcId="{34292E92-E88D-4089-BFA0-44853EA19C66}" destId="{897CC13F-B52B-48B6-BEB8-E21C34762E48}" srcOrd="5" destOrd="0" presId="urn:microsoft.com/office/officeart/2005/8/layout/vList5"/>
    <dgm:cxn modelId="{1B01EFDB-EA26-495A-84FD-CCD9155CB97B}" type="presParOf" srcId="{34292E92-E88D-4089-BFA0-44853EA19C66}" destId="{37E04B1F-5088-4D58-A418-35D75EE376A2}" srcOrd="6" destOrd="0" presId="urn:microsoft.com/office/officeart/2005/8/layout/vList5"/>
    <dgm:cxn modelId="{45F239F6-FBCA-48EF-8139-B2C0BFC2E759}" type="presParOf" srcId="{37E04B1F-5088-4D58-A418-35D75EE376A2}" destId="{2BF5A7D4-3980-4031-BDE8-E0E31F646180}" srcOrd="0" destOrd="0" presId="urn:microsoft.com/office/officeart/2005/8/layout/vList5"/>
    <dgm:cxn modelId="{E3D9A104-9462-4132-BE7F-C23F1486AB8E}" type="presParOf" srcId="{37E04B1F-5088-4D58-A418-35D75EE376A2}" destId="{6224D7F4-BCF0-4F21-AEA1-C494524C9EB9}" srcOrd="1" destOrd="0" presId="urn:microsoft.com/office/officeart/2005/8/layout/vList5"/>
    <dgm:cxn modelId="{12EC10D9-1881-4DC8-9B9D-240832FAE34F}" type="presParOf" srcId="{34292E92-E88D-4089-BFA0-44853EA19C66}" destId="{841A3D7B-CAF8-4797-B7E6-892816282F44}" srcOrd="7" destOrd="0" presId="urn:microsoft.com/office/officeart/2005/8/layout/vList5"/>
    <dgm:cxn modelId="{751A1786-1899-4338-A9CB-D93EF43879AF}" type="presParOf" srcId="{34292E92-E88D-4089-BFA0-44853EA19C66}" destId="{2052F1F4-97DA-45BF-B79C-9C29BB8811A1}" srcOrd="8" destOrd="0" presId="urn:microsoft.com/office/officeart/2005/8/layout/vList5"/>
    <dgm:cxn modelId="{3EDC1E88-F66B-4A29-A03D-D6BD7A663F7A}" type="presParOf" srcId="{2052F1F4-97DA-45BF-B79C-9C29BB8811A1}" destId="{F5AAD189-FF4D-43CB-AAB8-51EA93E5EF13}" srcOrd="0" destOrd="0" presId="urn:microsoft.com/office/officeart/2005/8/layout/vList5"/>
    <dgm:cxn modelId="{9FF783B7-58E0-4BE2-B9F6-E6D3108595B2}" type="presParOf" srcId="{2052F1F4-97DA-45BF-B79C-9C29BB8811A1}" destId="{E7DD3CC2-9E51-4360-A370-CDE38936CC9E}" srcOrd="1" destOrd="0" presId="urn:microsoft.com/office/officeart/2005/8/layout/vList5"/>
    <dgm:cxn modelId="{DC6E5914-3392-439A-AB72-574BBC1CB910}" type="presParOf" srcId="{34292E92-E88D-4089-BFA0-44853EA19C66}" destId="{6EE7C866-4BA8-4083-AA5E-D6EF46214E6A}" srcOrd="9" destOrd="0" presId="urn:microsoft.com/office/officeart/2005/8/layout/vList5"/>
    <dgm:cxn modelId="{22984CD9-5F27-48E9-BDE9-AB9A6596A6D4}" type="presParOf" srcId="{34292E92-E88D-4089-BFA0-44853EA19C66}" destId="{FAAA1A88-DA61-4D00-9EA6-014E5D00C7D1}" srcOrd="10" destOrd="0" presId="urn:microsoft.com/office/officeart/2005/8/layout/vList5"/>
    <dgm:cxn modelId="{A8C846FE-77F8-444B-9874-D56330340153}" type="presParOf" srcId="{FAAA1A88-DA61-4D00-9EA6-014E5D00C7D1}" destId="{E6D71AF5-34C9-4EE4-B59C-57798EE24CC6}" srcOrd="0" destOrd="0" presId="urn:microsoft.com/office/officeart/2005/8/layout/vList5"/>
    <dgm:cxn modelId="{1D8C7547-47A8-4755-AB49-6E175F9496A8}" type="presParOf" srcId="{FAAA1A88-DA61-4D00-9EA6-014E5D00C7D1}" destId="{7D5DF83C-34BD-4DD0-9BFC-F1D23AD4314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BD37027-C5D3-4D27-9843-8B20687E9F5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E8CE2CF-D616-4BE5-80D9-6301873F8224}">
      <dgm:prSet/>
      <dgm:spPr/>
      <dgm:t>
        <a:bodyPr/>
        <a:lstStyle/>
        <a:p>
          <a:r>
            <a:rPr lang="en-GB" b="0" i="0" baseline="0"/>
            <a:t>A useful way to express food in language</a:t>
          </a:r>
          <a:endParaRPr lang="en-US"/>
        </a:p>
      </dgm:t>
    </dgm:pt>
    <dgm:pt modelId="{7E3ADFA8-5B5F-4C6D-B6CF-DF7D80C24575}" type="parTrans" cxnId="{C0C96780-069C-4D8E-BB1D-AE23A94B45B5}">
      <dgm:prSet/>
      <dgm:spPr/>
      <dgm:t>
        <a:bodyPr/>
        <a:lstStyle/>
        <a:p>
          <a:endParaRPr lang="en-US"/>
        </a:p>
      </dgm:t>
    </dgm:pt>
    <dgm:pt modelId="{C32FA2EB-6398-465D-8442-9377D3497AD4}" type="sibTrans" cxnId="{C0C96780-069C-4D8E-BB1D-AE23A94B45B5}">
      <dgm:prSet/>
      <dgm:spPr/>
      <dgm:t>
        <a:bodyPr/>
        <a:lstStyle/>
        <a:p>
          <a:endParaRPr lang="en-US"/>
        </a:p>
      </dgm:t>
    </dgm:pt>
    <dgm:pt modelId="{E80C2554-CB93-4670-B7DF-55CF9150C76B}">
      <dgm:prSet/>
      <dgm:spPr/>
      <dgm:t>
        <a:bodyPr/>
        <a:lstStyle/>
        <a:p>
          <a:r>
            <a:rPr lang="en-GB" b="0" i="0" baseline="0"/>
            <a:t>Part of the creative process of food creation</a:t>
          </a:r>
          <a:endParaRPr lang="en-US"/>
        </a:p>
      </dgm:t>
    </dgm:pt>
    <dgm:pt modelId="{CB5966F2-45AC-4A6A-8952-193124B864DF}" type="parTrans" cxnId="{DAE5F8D2-0AD3-47CF-B08D-2F54EE638CA3}">
      <dgm:prSet/>
      <dgm:spPr/>
      <dgm:t>
        <a:bodyPr/>
        <a:lstStyle/>
        <a:p>
          <a:endParaRPr lang="en-US"/>
        </a:p>
      </dgm:t>
    </dgm:pt>
    <dgm:pt modelId="{F9A421FB-9D28-49E3-ADEB-B870F31BA459}" type="sibTrans" cxnId="{DAE5F8D2-0AD3-47CF-B08D-2F54EE638CA3}">
      <dgm:prSet/>
      <dgm:spPr/>
      <dgm:t>
        <a:bodyPr/>
        <a:lstStyle/>
        <a:p>
          <a:endParaRPr lang="en-US"/>
        </a:p>
      </dgm:t>
    </dgm:pt>
    <dgm:pt modelId="{6DC2A6CC-F1BC-48D2-8D80-9376D6736F71}">
      <dgm:prSet/>
      <dgm:spPr/>
      <dgm:t>
        <a:bodyPr/>
        <a:lstStyle/>
        <a:p>
          <a:r>
            <a:rPr lang="en-GB" b="0" i="0" baseline="0"/>
            <a:t>Used by both professional and home cooks</a:t>
          </a:r>
          <a:endParaRPr lang="en-US"/>
        </a:p>
      </dgm:t>
    </dgm:pt>
    <dgm:pt modelId="{37939544-7D02-4E8C-819B-CF62F9970880}" type="parTrans" cxnId="{4311780A-C755-41D1-B478-0CF5B189645C}">
      <dgm:prSet/>
      <dgm:spPr/>
      <dgm:t>
        <a:bodyPr/>
        <a:lstStyle/>
        <a:p>
          <a:endParaRPr lang="en-US"/>
        </a:p>
      </dgm:t>
    </dgm:pt>
    <dgm:pt modelId="{9D8F9E60-B416-4E6B-BEC7-2C37C6AC9041}" type="sibTrans" cxnId="{4311780A-C755-41D1-B478-0CF5B189645C}">
      <dgm:prSet/>
      <dgm:spPr/>
      <dgm:t>
        <a:bodyPr/>
        <a:lstStyle/>
        <a:p>
          <a:endParaRPr lang="en-US"/>
        </a:p>
      </dgm:t>
    </dgm:pt>
    <dgm:pt modelId="{8176F5FA-1D8F-437A-810E-29C82B4FFE07}" type="pres">
      <dgm:prSet presAssocID="{0BD37027-C5D3-4D27-9843-8B20687E9F5A}" presName="root" presStyleCnt="0">
        <dgm:presLayoutVars>
          <dgm:dir/>
          <dgm:resizeHandles val="exact"/>
        </dgm:presLayoutVars>
      </dgm:prSet>
      <dgm:spPr/>
    </dgm:pt>
    <dgm:pt modelId="{FBA85421-3055-49C8-BA93-78E621ABD3BB}" type="pres">
      <dgm:prSet presAssocID="{7E8CE2CF-D616-4BE5-80D9-6301873F8224}" presName="compNode" presStyleCnt="0"/>
      <dgm:spPr/>
    </dgm:pt>
    <dgm:pt modelId="{59F5AFB3-8883-4BC9-88AB-0CE7FA3C1472}" type="pres">
      <dgm:prSet presAssocID="{7E8CE2CF-D616-4BE5-80D9-6301873F8224}" presName="bgRect" presStyleLbl="bgShp" presStyleIdx="0" presStyleCnt="3"/>
      <dgm:spPr/>
    </dgm:pt>
    <dgm:pt modelId="{262D661F-A01A-4BEC-ACF1-B243E7C088C3}" type="pres">
      <dgm:prSet presAssocID="{7E8CE2CF-D616-4BE5-80D9-6301873F82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905556F2-EEB6-4080-94AF-2DABF5A9BF9F}" type="pres">
      <dgm:prSet presAssocID="{7E8CE2CF-D616-4BE5-80D9-6301873F8224}" presName="spaceRect" presStyleCnt="0"/>
      <dgm:spPr/>
    </dgm:pt>
    <dgm:pt modelId="{99F465A6-7B7D-412C-9438-4AF5D080F52F}" type="pres">
      <dgm:prSet presAssocID="{7E8CE2CF-D616-4BE5-80D9-6301873F8224}" presName="parTx" presStyleLbl="revTx" presStyleIdx="0" presStyleCnt="3">
        <dgm:presLayoutVars>
          <dgm:chMax val="0"/>
          <dgm:chPref val="0"/>
        </dgm:presLayoutVars>
      </dgm:prSet>
      <dgm:spPr/>
    </dgm:pt>
    <dgm:pt modelId="{E1438722-254E-4BAB-B173-FAEA58CD4D20}" type="pres">
      <dgm:prSet presAssocID="{C32FA2EB-6398-465D-8442-9377D3497AD4}" presName="sibTrans" presStyleCnt="0"/>
      <dgm:spPr/>
    </dgm:pt>
    <dgm:pt modelId="{51FB688F-23C8-4C4C-A501-98AD2F8B2AD2}" type="pres">
      <dgm:prSet presAssocID="{E80C2554-CB93-4670-B7DF-55CF9150C76B}" presName="compNode" presStyleCnt="0"/>
      <dgm:spPr/>
    </dgm:pt>
    <dgm:pt modelId="{408A6D84-174B-421B-9B88-AB9169719D51}" type="pres">
      <dgm:prSet presAssocID="{E80C2554-CB93-4670-B7DF-55CF9150C76B}" presName="bgRect" presStyleLbl="bgShp" presStyleIdx="1" presStyleCnt="3"/>
      <dgm:spPr/>
    </dgm:pt>
    <dgm:pt modelId="{813B1914-4000-4F44-9A01-9024D246D67B}" type="pres">
      <dgm:prSet presAssocID="{E80C2554-CB93-4670-B7DF-55CF9150C7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sta"/>
        </a:ext>
      </dgm:extLst>
    </dgm:pt>
    <dgm:pt modelId="{5874DE97-CB7F-4E7F-A92D-8F852E06A96E}" type="pres">
      <dgm:prSet presAssocID="{E80C2554-CB93-4670-B7DF-55CF9150C76B}" presName="spaceRect" presStyleCnt="0"/>
      <dgm:spPr/>
    </dgm:pt>
    <dgm:pt modelId="{86C24D3C-C6B7-441C-9DE2-1EF9CDA53B12}" type="pres">
      <dgm:prSet presAssocID="{E80C2554-CB93-4670-B7DF-55CF9150C76B}" presName="parTx" presStyleLbl="revTx" presStyleIdx="1" presStyleCnt="3">
        <dgm:presLayoutVars>
          <dgm:chMax val="0"/>
          <dgm:chPref val="0"/>
        </dgm:presLayoutVars>
      </dgm:prSet>
      <dgm:spPr/>
    </dgm:pt>
    <dgm:pt modelId="{958FBD0B-C455-4ADA-824C-0656544A3813}" type="pres">
      <dgm:prSet presAssocID="{F9A421FB-9D28-49E3-ADEB-B870F31BA459}" presName="sibTrans" presStyleCnt="0"/>
      <dgm:spPr/>
    </dgm:pt>
    <dgm:pt modelId="{3FC01BFC-3341-4563-8683-6B4CC85FA438}" type="pres">
      <dgm:prSet presAssocID="{6DC2A6CC-F1BC-48D2-8D80-9376D6736F71}" presName="compNode" presStyleCnt="0"/>
      <dgm:spPr/>
    </dgm:pt>
    <dgm:pt modelId="{EF37E134-8B98-4FF1-8C30-CCF55AB55F06}" type="pres">
      <dgm:prSet presAssocID="{6DC2A6CC-F1BC-48D2-8D80-9376D6736F71}" presName="bgRect" presStyleLbl="bgShp" presStyleIdx="2" presStyleCnt="3"/>
      <dgm:spPr/>
    </dgm:pt>
    <dgm:pt modelId="{0B0FFF39-70F0-409A-8EEB-CF288AAD039C}" type="pres">
      <dgm:prSet presAssocID="{6DC2A6CC-F1BC-48D2-8D80-9376D6736F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E6B8E10E-ADED-4517-A1F5-0A9AA9FC37A1}" type="pres">
      <dgm:prSet presAssocID="{6DC2A6CC-F1BC-48D2-8D80-9376D6736F71}" presName="spaceRect" presStyleCnt="0"/>
      <dgm:spPr/>
    </dgm:pt>
    <dgm:pt modelId="{8EA27DCD-E3F4-4E6F-A970-9A775B7CAAB6}" type="pres">
      <dgm:prSet presAssocID="{6DC2A6CC-F1BC-48D2-8D80-9376D6736F71}" presName="parTx" presStyleLbl="revTx" presStyleIdx="2" presStyleCnt="3">
        <dgm:presLayoutVars>
          <dgm:chMax val="0"/>
          <dgm:chPref val="0"/>
        </dgm:presLayoutVars>
      </dgm:prSet>
      <dgm:spPr/>
    </dgm:pt>
  </dgm:ptLst>
  <dgm:cxnLst>
    <dgm:cxn modelId="{4311780A-C755-41D1-B478-0CF5B189645C}" srcId="{0BD37027-C5D3-4D27-9843-8B20687E9F5A}" destId="{6DC2A6CC-F1BC-48D2-8D80-9376D6736F71}" srcOrd="2" destOrd="0" parTransId="{37939544-7D02-4E8C-819B-CF62F9970880}" sibTransId="{9D8F9E60-B416-4E6B-BEC7-2C37C6AC9041}"/>
    <dgm:cxn modelId="{02B3FC32-C6D9-45A5-8879-D858FA3290D5}" type="presOf" srcId="{0BD37027-C5D3-4D27-9843-8B20687E9F5A}" destId="{8176F5FA-1D8F-437A-810E-29C82B4FFE07}" srcOrd="0" destOrd="0" presId="urn:microsoft.com/office/officeart/2018/2/layout/IconVerticalSolidList"/>
    <dgm:cxn modelId="{3E564974-F36C-42E1-B4C4-D5F3694ACF07}" type="presOf" srcId="{6DC2A6CC-F1BC-48D2-8D80-9376D6736F71}" destId="{8EA27DCD-E3F4-4E6F-A970-9A775B7CAAB6}" srcOrd="0" destOrd="0" presId="urn:microsoft.com/office/officeart/2018/2/layout/IconVerticalSolidList"/>
    <dgm:cxn modelId="{C0C96780-069C-4D8E-BB1D-AE23A94B45B5}" srcId="{0BD37027-C5D3-4D27-9843-8B20687E9F5A}" destId="{7E8CE2CF-D616-4BE5-80D9-6301873F8224}" srcOrd="0" destOrd="0" parTransId="{7E3ADFA8-5B5F-4C6D-B6CF-DF7D80C24575}" sibTransId="{C32FA2EB-6398-465D-8442-9377D3497AD4}"/>
    <dgm:cxn modelId="{FACC919D-B1C1-4669-BB13-D25FFF2812C4}" type="presOf" srcId="{E80C2554-CB93-4670-B7DF-55CF9150C76B}" destId="{86C24D3C-C6B7-441C-9DE2-1EF9CDA53B12}" srcOrd="0" destOrd="0" presId="urn:microsoft.com/office/officeart/2018/2/layout/IconVerticalSolidList"/>
    <dgm:cxn modelId="{04E6E1CA-9519-402B-8961-301FF0C7AA74}" type="presOf" srcId="{7E8CE2CF-D616-4BE5-80D9-6301873F8224}" destId="{99F465A6-7B7D-412C-9438-4AF5D080F52F}" srcOrd="0" destOrd="0" presId="urn:microsoft.com/office/officeart/2018/2/layout/IconVerticalSolidList"/>
    <dgm:cxn modelId="{DAE5F8D2-0AD3-47CF-B08D-2F54EE638CA3}" srcId="{0BD37027-C5D3-4D27-9843-8B20687E9F5A}" destId="{E80C2554-CB93-4670-B7DF-55CF9150C76B}" srcOrd="1" destOrd="0" parTransId="{CB5966F2-45AC-4A6A-8952-193124B864DF}" sibTransId="{F9A421FB-9D28-49E3-ADEB-B870F31BA459}"/>
    <dgm:cxn modelId="{6FE9C773-B60E-4FCA-976A-205DF7ADD9F5}" type="presParOf" srcId="{8176F5FA-1D8F-437A-810E-29C82B4FFE07}" destId="{FBA85421-3055-49C8-BA93-78E621ABD3BB}" srcOrd="0" destOrd="0" presId="urn:microsoft.com/office/officeart/2018/2/layout/IconVerticalSolidList"/>
    <dgm:cxn modelId="{80A62E04-1BEB-4E12-82CC-8DF9772F2F4B}" type="presParOf" srcId="{FBA85421-3055-49C8-BA93-78E621ABD3BB}" destId="{59F5AFB3-8883-4BC9-88AB-0CE7FA3C1472}" srcOrd="0" destOrd="0" presId="urn:microsoft.com/office/officeart/2018/2/layout/IconVerticalSolidList"/>
    <dgm:cxn modelId="{43A20F5C-D281-49C5-BC6C-76E1BDD4B325}" type="presParOf" srcId="{FBA85421-3055-49C8-BA93-78E621ABD3BB}" destId="{262D661F-A01A-4BEC-ACF1-B243E7C088C3}" srcOrd="1" destOrd="0" presId="urn:microsoft.com/office/officeart/2018/2/layout/IconVerticalSolidList"/>
    <dgm:cxn modelId="{6A60D14E-73E4-4732-8EA5-59E1492E1186}" type="presParOf" srcId="{FBA85421-3055-49C8-BA93-78E621ABD3BB}" destId="{905556F2-EEB6-4080-94AF-2DABF5A9BF9F}" srcOrd="2" destOrd="0" presId="urn:microsoft.com/office/officeart/2018/2/layout/IconVerticalSolidList"/>
    <dgm:cxn modelId="{8B9F6576-80C3-4EAB-954C-873FA50824F5}" type="presParOf" srcId="{FBA85421-3055-49C8-BA93-78E621ABD3BB}" destId="{99F465A6-7B7D-412C-9438-4AF5D080F52F}" srcOrd="3" destOrd="0" presId="urn:microsoft.com/office/officeart/2018/2/layout/IconVerticalSolidList"/>
    <dgm:cxn modelId="{B4E3301D-8737-4F64-9696-78880FB8E88E}" type="presParOf" srcId="{8176F5FA-1D8F-437A-810E-29C82B4FFE07}" destId="{E1438722-254E-4BAB-B173-FAEA58CD4D20}" srcOrd="1" destOrd="0" presId="urn:microsoft.com/office/officeart/2018/2/layout/IconVerticalSolidList"/>
    <dgm:cxn modelId="{5DEE898F-7389-427F-84A7-269C72BDAA89}" type="presParOf" srcId="{8176F5FA-1D8F-437A-810E-29C82B4FFE07}" destId="{51FB688F-23C8-4C4C-A501-98AD2F8B2AD2}" srcOrd="2" destOrd="0" presId="urn:microsoft.com/office/officeart/2018/2/layout/IconVerticalSolidList"/>
    <dgm:cxn modelId="{6E8A404C-AB7B-4308-8DB4-F7CCFDB89E04}" type="presParOf" srcId="{51FB688F-23C8-4C4C-A501-98AD2F8B2AD2}" destId="{408A6D84-174B-421B-9B88-AB9169719D51}" srcOrd="0" destOrd="0" presId="urn:microsoft.com/office/officeart/2018/2/layout/IconVerticalSolidList"/>
    <dgm:cxn modelId="{93CBF404-EDDF-4A0A-AD73-7760C23A1B46}" type="presParOf" srcId="{51FB688F-23C8-4C4C-A501-98AD2F8B2AD2}" destId="{813B1914-4000-4F44-9A01-9024D246D67B}" srcOrd="1" destOrd="0" presId="urn:microsoft.com/office/officeart/2018/2/layout/IconVerticalSolidList"/>
    <dgm:cxn modelId="{FA1E0D4D-B595-44B5-A386-87B68CA24EE2}" type="presParOf" srcId="{51FB688F-23C8-4C4C-A501-98AD2F8B2AD2}" destId="{5874DE97-CB7F-4E7F-A92D-8F852E06A96E}" srcOrd="2" destOrd="0" presId="urn:microsoft.com/office/officeart/2018/2/layout/IconVerticalSolidList"/>
    <dgm:cxn modelId="{205F5AE1-67B9-40D5-9CDF-7C40E6B720E3}" type="presParOf" srcId="{51FB688F-23C8-4C4C-A501-98AD2F8B2AD2}" destId="{86C24D3C-C6B7-441C-9DE2-1EF9CDA53B12}" srcOrd="3" destOrd="0" presId="urn:microsoft.com/office/officeart/2018/2/layout/IconVerticalSolidList"/>
    <dgm:cxn modelId="{C95762DC-70E2-4239-8847-68E37ACA9B33}" type="presParOf" srcId="{8176F5FA-1D8F-437A-810E-29C82B4FFE07}" destId="{958FBD0B-C455-4ADA-824C-0656544A3813}" srcOrd="3" destOrd="0" presId="urn:microsoft.com/office/officeart/2018/2/layout/IconVerticalSolidList"/>
    <dgm:cxn modelId="{DDBE1757-68FE-448C-A448-53607A7C4CB4}" type="presParOf" srcId="{8176F5FA-1D8F-437A-810E-29C82B4FFE07}" destId="{3FC01BFC-3341-4563-8683-6B4CC85FA438}" srcOrd="4" destOrd="0" presId="urn:microsoft.com/office/officeart/2018/2/layout/IconVerticalSolidList"/>
    <dgm:cxn modelId="{45033E0C-2134-46C5-B77B-2D8213105B54}" type="presParOf" srcId="{3FC01BFC-3341-4563-8683-6B4CC85FA438}" destId="{EF37E134-8B98-4FF1-8C30-CCF55AB55F06}" srcOrd="0" destOrd="0" presId="urn:microsoft.com/office/officeart/2018/2/layout/IconVerticalSolidList"/>
    <dgm:cxn modelId="{6DA7CAC2-A1EB-41A5-81DD-D0E85E297C34}" type="presParOf" srcId="{3FC01BFC-3341-4563-8683-6B4CC85FA438}" destId="{0B0FFF39-70F0-409A-8EEB-CF288AAD039C}" srcOrd="1" destOrd="0" presId="urn:microsoft.com/office/officeart/2018/2/layout/IconVerticalSolidList"/>
    <dgm:cxn modelId="{73F7405F-57CD-4A43-89C0-CC2AEF9B64B5}" type="presParOf" srcId="{3FC01BFC-3341-4563-8683-6B4CC85FA438}" destId="{E6B8E10E-ADED-4517-A1F5-0A9AA9FC37A1}" srcOrd="2" destOrd="0" presId="urn:microsoft.com/office/officeart/2018/2/layout/IconVerticalSolidList"/>
    <dgm:cxn modelId="{90C958CA-A29D-4012-89C7-C506DDECB5D1}" type="presParOf" srcId="{3FC01BFC-3341-4563-8683-6B4CC85FA438}" destId="{8EA27DCD-E3F4-4E6F-A970-9A775B7CAAB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988E3-650A-4AB3-81A7-57854394221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B69852A0-A7DB-4681-8CEB-20AE5090C524}">
      <dgm:prSet/>
      <dgm:spPr/>
      <dgm:t>
        <a:bodyPr/>
        <a:lstStyle/>
        <a:p>
          <a:pPr rtl="0"/>
          <a:r>
            <a:rPr lang="en-US" dirty="0">
              <a:latin typeface="Microsoft New Tai Lue"/>
            </a:rPr>
            <a:t>LLMs</a:t>
          </a:r>
          <a:r>
            <a:rPr lang="en-US" b="0" dirty="0">
              <a:latin typeface="Microsoft New Tai Lue"/>
            </a:rPr>
            <a:t> </a:t>
          </a:r>
          <a:r>
            <a:rPr lang="en-US" dirty="0">
              <a:latin typeface="Microsoft New Tai Lue"/>
            </a:rPr>
            <a:t>are</a:t>
          </a:r>
          <a:r>
            <a:rPr lang="en-US" dirty="0"/>
            <a:t> </a:t>
          </a:r>
          <a:r>
            <a:rPr lang="en-US" dirty="0">
              <a:latin typeface="Microsoft New Tai Lue"/>
            </a:rPr>
            <a:t>really good at</a:t>
          </a:r>
          <a:endParaRPr lang="en-US" dirty="0"/>
        </a:p>
      </dgm:t>
    </dgm:pt>
    <dgm:pt modelId="{425E8FD2-C352-4AF0-8E17-7C753BB1AB51}" type="parTrans" cxnId="{601FC18A-150A-4B83-B2ED-53203FC9E449}">
      <dgm:prSet/>
      <dgm:spPr/>
      <dgm:t>
        <a:bodyPr/>
        <a:lstStyle/>
        <a:p>
          <a:endParaRPr lang="en-US"/>
        </a:p>
      </dgm:t>
    </dgm:pt>
    <dgm:pt modelId="{6E55F165-F34D-4236-9EC1-09404AE14F3C}" type="sibTrans" cxnId="{601FC18A-150A-4B83-B2ED-53203FC9E449}">
      <dgm:prSet/>
      <dgm:spPr/>
      <dgm:t>
        <a:bodyPr/>
        <a:lstStyle/>
        <a:p>
          <a:endParaRPr lang="en-US"/>
        </a:p>
      </dgm:t>
    </dgm:pt>
    <dgm:pt modelId="{F844C649-9F99-478E-A15E-EE70C76EDD0A}">
      <dgm:prSet/>
      <dgm:spPr/>
      <dgm:t>
        <a:bodyPr/>
        <a:lstStyle/>
        <a:p>
          <a:pPr rtl="0"/>
          <a:r>
            <a:rPr lang="en-US" dirty="0">
              <a:latin typeface="Microsoft New Tai Lue"/>
              <a:hlinkClick xmlns:r="http://schemas.openxmlformats.org/officeDocument/2006/relationships" r:id="rId1"/>
            </a:rPr>
            <a:t>Writing, fluency, and style</a:t>
          </a:r>
          <a:endParaRPr lang="en-US" dirty="0">
            <a:hlinkClick xmlns:r="http://schemas.openxmlformats.org/officeDocument/2006/relationships" r:id="rId1"/>
          </a:endParaRPr>
        </a:p>
      </dgm:t>
    </dgm:pt>
    <dgm:pt modelId="{D83A6149-9450-44CE-B074-BD6A0338F162}" type="parTrans" cxnId="{64C0599A-73A8-48D0-9200-A0763DB01737}">
      <dgm:prSet/>
      <dgm:spPr/>
      <dgm:t>
        <a:bodyPr/>
        <a:lstStyle/>
        <a:p>
          <a:endParaRPr lang="en-US"/>
        </a:p>
      </dgm:t>
    </dgm:pt>
    <dgm:pt modelId="{FF2547A5-233A-4DE4-AC61-BEF302A02069}" type="sibTrans" cxnId="{64C0599A-73A8-48D0-9200-A0763DB01737}">
      <dgm:prSet/>
      <dgm:spPr/>
      <dgm:t>
        <a:bodyPr/>
        <a:lstStyle/>
        <a:p>
          <a:endParaRPr lang="en-US"/>
        </a:p>
      </dgm:t>
    </dgm:pt>
    <dgm:pt modelId="{79D0BEA3-B3DC-48FE-A3F3-A277FE870BA0}">
      <dgm:prSet/>
      <dgm:spPr/>
      <dgm:t>
        <a:bodyPr/>
        <a:lstStyle/>
        <a:p>
          <a:pPr rtl="0"/>
          <a:r>
            <a:rPr lang="en-US" dirty="0">
              <a:latin typeface="Microsoft New Tai Lue"/>
            </a:rPr>
            <a:t>They are</a:t>
          </a:r>
          <a:r>
            <a:rPr lang="en-US" dirty="0"/>
            <a:t> </a:t>
          </a:r>
          <a:r>
            <a:rPr lang="en-US" dirty="0">
              <a:latin typeface="Microsoft New Tai Lue"/>
            </a:rPr>
            <a:t>not so good at</a:t>
          </a:r>
          <a:endParaRPr lang="en-US" dirty="0"/>
        </a:p>
      </dgm:t>
    </dgm:pt>
    <dgm:pt modelId="{C102B416-F56F-499D-9172-106C5F59FCEE}" type="parTrans" cxnId="{161423A2-A123-429E-9ADC-0B29E9A27C13}">
      <dgm:prSet/>
      <dgm:spPr/>
      <dgm:t>
        <a:bodyPr/>
        <a:lstStyle/>
        <a:p>
          <a:endParaRPr lang="en-US"/>
        </a:p>
      </dgm:t>
    </dgm:pt>
    <dgm:pt modelId="{65244929-7CD4-4320-8E90-24A354159AD5}" type="sibTrans" cxnId="{161423A2-A123-429E-9ADC-0B29E9A27C13}">
      <dgm:prSet/>
      <dgm:spPr/>
      <dgm:t>
        <a:bodyPr/>
        <a:lstStyle/>
        <a:p>
          <a:endParaRPr lang="en-US"/>
        </a:p>
      </dgm:t>
    </dgm:pt>
    <dgm:pt modelId="{45296DF9-2A61-4906-8416-343BFAAC2D38}">
      <dgm:prSet phldr="0"/>
      <dgm:spPr/>
      <dgm:t>
        <a:bodyPr/>
        <a:lstStyle/>
        <a:p>
          <a:pPr rtl="0"/>
          <a:r>
            <a:rPr lang="en-US" dirty="0">
              <a:latin typeface="Microsoft New Tai Lue"/>
              <a:hlinkClick xmlns:r="http://schemas.openxmlformats.org/officeDocument/2006/relationships" r:id="rId2"/>
            </a:rPr>
            <a:t>Up-to-date knowledge</a:t>
          </a:r>
          <a:endParaRPr lang="en-US" dirty="0"/>
        </a:p>
      </dgm:t>
    </dgm:pt>
    <dgm:pt modelId="{44815F25-73D9-46F3-AA11-C8E3CD173C71}" type="parTrans" cxnId="{9949CAA9-0077-4E2B-9E44-27DE647FF3D4}">
      <dgm:prSet/>
      <dgm:spPr/>
      <dgm:t>
        <a:bodyPr/>
        <a:lstStyle/>
        <a:p>
          <a:endParaRPr lang="en-US"/>
        </a:p>
      </dgm:t>
    </dgm:pt>
    <dgm:pt modelId="{84B9CC43-DFA4-419C-AD86-BE5BDF0AF980}" type="sibTrans" cxnId="{9949CAA9-0077-4E2B-9E44-27DE647FF3D4}">
      <dgm:prSet/>
      <dgm:spPr/>
      <dgm:t>
        <a:bodyPr/>
        <a:lstStyle/>
        <a:p>
          <a:endParaRPr lang="en-US"/>
        </a:p>
      </dgm:t>
    </dgm:pt>
    <dgm:pt modelId="{C1EE40E0-5536-4906-AF35-64E38665BA19}">
      <dgm:prSet phldr="0"/>
      <dgm:spPr/>
      <dgm:t>
        <a:bodyPr/>
        <a:lstStyle/>
        <a:p>
          <a:pPr rtl="0"/>
          <a:r>
            <a:rPr lang="en-US" dirty="0">
              <a:latin typeface="Microsoft New Tai Lue"/>
              <a:hlinkClick xmlns:r="http://schemas.openxmlformats.org/officeDocument/2006/relationships" r:id="rId3"/>
            </a:rPr>
            <a:t>Explaining their answers</a:t>
          </a:r>
        </a:p>
      </dgm:t>
    </dgm:pt>
    <dgm:pt modelId="{77B52DC6-014A-4E8A-81E8-C629022F2354}" type="parTrans" cxnId="{5A1621DA-242E-4EA1-BB83-8B7187BF7B35}">
      <dgm:prSet/>
      <dgm:spPr/>
      <dgm:t>
        <a:bodyPr/>
        <a:lstStyle/>
        <a:p>
          <a:endParaRPr lang="en-GB"/>
        </a:p>
      </dgm:t>
    </dgm:pt>
    <dgm:pt modelId="{52A5F883-FE85-41BC-B30C-97931DD3E883}" type="sibTrans" cxnId="{5A1621DA-242E-4EA1-BB83-8B7187BF7B35}">
      <dgm:prSet/>
      <dgm:spPr/>
      <dgm:t>
        <a:bodyPr/>
        <a:lstStyle/>
        <a:p>
          <a:endParaRPr lang="en-GB"/>
        </a:p>
      </dgm:t>
    </dgm:pt>
    <dgm:pt modelId="{1A85A382-9413-44F4-8BD2-5431295A74D2}">
      <dgm:prSet phldr="0"/>
      <dgm:spPr/>
      <dgm:t>
        <a:bodyPr/>
        <a:lstStyle/>
        <a:p>
          <a:pPr rtl="0"/>
          <a:r>
            <a:rPr lang="en-US" dirty="0">
              <a:latin typeface="Microsoft New Tai Lue"/>
              <a:hlinkClick xmlns:r="http://schemas.openxmlformats.org/officeDocument/2006/relationships" r:id="rId4"/>
            </a:rPr>
            <a:t>Summarizing long texts</a:t>
          </a:r>
          <a:endParaRPr lang="en-US" dirty="0">
            <a:latin typeface="Microsoft New Tai Lue"/>
          </a:endParaRPr>
        </a:p>
      </dgm:t>
    </dgm:pt>
    <dgm:pt modelId="{93586913-459B-49E9-B91C-DE4C677BF99E}" type="parTrans" cxnId="{5A824125-C1D3-4F24-826A-C0BEBBEB9321}">
      <dgm:prSet/>
      <dgm:spPr/>
      <dgm:t>
        <a:bodyPr/>
        <a:lstStyle/>
        <a:p>
          <a:endParaRPr lang="en-GB"/>
        </a:p>
      </dgm:t>
    </dgm:pt>
    <dgm:pt modelId="{85A8D736-A6EA-4E6A-9ED7-73599ABDA1B6}" type="sibTrans" cxnId="{5A824125-C1D3-4F24-826A-C0BEBBEB9321}">
      <dgm:prSet/>
      <dgm:spPr/>
      <dgm:t>
        <a:bodyPr/>
        <a:lstStyle/>
        <a:p>
          <a:endParaRPr lang="en-GB"/>
        </a:p>
      </dgm:t>
    </dgm:pt>
    <dgm:pt modelId="{DC416F5E-983B-418D-83C9-D016DE449AF9}">
      <dgm:prSet phldr="0"/>
      <dgm:spPr/>
      <dgm:t>
        <a:bodyPr/>
        <a:lstStyle/>
        <a:p>
          <a:pPr rtl="0"/>
          <a:r>
            <a:rPr lang="en-US" dirty="0">
              <a:latin typeface="Microsoft New Tai Lue"/>
              <a:hlinkClick xmlns:r="http://schemas.openxmlformats.org/officeDocument/2006/relationships" r:id="rId5"/>
            </a:rPr>
            <a:t>Arithmetic</a:t>
          </a:r>
          <a:endParaRPr lang="en-US" dirty="0">
            <a:latin typeface="Microsoft New Tai Lue"/>
            <a:hlinkClick xmlns:r="http://schemas.openxmlformats.org/officeDocument/2006/relationships" r:id="rId6"/>
          </a:endParaRPr>
        </a:p>
      </dgm:t>
    </dgm:pt>
    <dgm:pt modelId="{D70D71D1-B50F-4B45-A425-826A05844BD2}" type="parTrans" cxnId="{74E536E7-B4E8-46AE-B416-07C8131AA50B}">
      <dgm:prSet/>
      <dgm:spPr/>
      <dgm:t>
        <a:bodyPr/>
        <a:lstStyle/>
        <a:p>
          <a:endParaRPr lang="en-GB"/>
        </a:p>
      </dgm:t>
    </dgm:pt>
    <dgm:pt modelId="{D5445683-37C4-4DA4-9C03-CEBFB42571B1}" type="sibTrans" cxnId="{74E536E7-B4E8-46AE-B416-07C8131AA50B}">
      <dgm:prSet/>
      <dgm:spPr/>
      <dgm:t>
        <a:bodyPr/>
        <a:lstStyle/>
        <a:p>
          <a:endParaRPr lang="en-GB"/>
        </a:p>
      </dgm:t>
    </dgm:pt>
    <dgm:pt modelId="{059BB3C9-1CCB-4A16-9466-5E0DAFB18412}">
      <dgm:prSet phldr="0"/>
      <dgm:spPr/>
      <dgm:t>
        <a:bodyPr/>
        <a:lstStyle/>
        <a:p>
          <a:pPr rtl="0"/>
          <a:r>
            <a:rPr lang="en-US" dirty="0">
              <a:solidFill>
                <a:srgbClr val="000000"/>
              </a:solidFill>
              <a:latin typeface="Calibri"/>
              <a:cs typeface="Calibri"/>
              <a:hlinkClick xmlns:r="http://schemas.openxmlformats.org/officeDocument/2006/relationships" r:id="rId7"/>
            </a:rPr>
            <a:t>Knowing their own limits</a:t>
          </a:r>
          <a:endParaRPr lang="en-US" b="1" dirty="0">
            <a:latin typeface="Calibri"/>
            <a:cs typeface="Calibri"/>
          </a:endParaRPr>
        </a:p>
      </dgm:t>
    </dgm:pt>
    <dgm:pt modelId="{57DCF1BC-17DD-4EEE-93A7-E1700ABB77B6}" type="parTrans" cxnId="{6E8B925E-81A6-4BDC-8B1C-B81CF882686B}">
      <dgm:prSet/>
      <dgm:spPr/>
      <dgm:t>
        <a:bodyPr/>
        <a:lstStyle/>
        <a:p>
          <a:endParaRPr lang="en-GB"/>
        </a:p>
      </dgm:t>
    </dgm:pt>
    <dgm:pt modelId="{9B280468-4855-4E06-B14D-EA46BAA3410F}" type="sibTrans" cxnId="{6E8B925E-81A6-4BDC-8B1C-B81CF882686B}">
      <dgm:prSet/>
      <dgm:spPr/>
      <dgm:t>
        <a:bodyPr/>
        <a:lstStyle/>
        <a:p>
          <a:endParaRPr lang="en-GB"/>
        </a:p>
      </dgm:t>
    </dgm:pt>
    <dgm:pt modelId="{7FD389C4-9AD4-4D0B-A5D2-6EC4C8B6DADD}">
      <dgm:prSet phldr="0"/>
      <dgm:spPr/>
      <dgm:t>
        <a:bodyPr/>
        <a:lstStyle/>
        <a:p>
          <a:pPr rtl="0"/>
          <a:r>
            <a:rPr lang="en-US" dirty="0">
              <a:latin typeface="Microsoft New Tai Lue"/>
              <a:hlinkClick xmlns:r="http://schemas.openxmlformats.org/officeDocument/2006/relationships" r:id="rId8"/>
            </a:rPr>
            <a:t>Writing programming code</a:t>
          </a:r>
          <a:endParaRPr lang="en-US" dirty="0">
            <a:hlinkClick xmlns:r="http://schemas.openxmlformats.org/officeDocument/2006/relationships" r:id="rId8"/>
          </a:endParaRPr>
        </a:p>
      </dgm:t>
    </dgm:pt>
    <dgm:pt modelId="{3AA1335C-4F4C-4B91-A00B-AB87EAD2B7DE}" type="parTrans" cxnId="{C3224C1F-2B4A-486F-86EA-E2905C7812FD}">
      <dgm:prSet/>
      <dgm:spPr/>
      <dgm:t>
        <a:bodyPr/>
        <a:lstStyle/>
        <a:p>
          <a:endParaRPr lang="en-GB"/>
        </a:p>
      </dgm:t>
    </dgm:pt>
    <dgm:pt modelId="{C071202B-F419-46DD-8FE5-F5CBB3C285A6}" type="sibTrans" cxnId="{C3224C1F-2B4A-486F-86EA-E2905C7812FD}">
      <dgm:prSet/>
      <dgm:spPr/>
      <dgm:t>
        <a:bodyPr/>
        <a:lstStyle/>
        <a:p>
          <a:endParaRPr lang="en-GB"/>
        </a:p>
      </dgm:t>
    </dgm:pt>
    <dgm:pt modelId="{E0A91BC0-8AB1-41AA-8E9B-785D370609A6}">
      <dgm:prSet phldr="0"/>
      <dgm:spPr/>
      <dgm:t>
        <a:bodyPr/>
        <a:lstStyle/>
        <a:p>
          <a:r>
            <a:rPr lang="en-US" dirty="0">
              <a:latin typeface="Microsoft New Tai Lue"/>
            </a:rPr>
            <a:t>...</a:t>
          </a:r>
        </a:p>
      </dgm:t>
    </dgm:pt>
    <dgm:pt modelId="{D4E6687A-07CA-4FDF-B906-49B59ECFAFA6}" type="parTrans" cxnId="{EEE12AE6-49A9-4FD2-B304-47E1C6F984F2}">
      <dgm:prSet/>
      <dgm:spPr/>
      <dgm:t>
        <a:bodyPr/>
        <a:lstStyle/>
        <a:p>
          <a:endParaRPr lang="en-GB"/>
        </a:p>
      </dgm:t>
    </dgm:pt>
    <dgm:pt modelId="{48C96E81-CDE5-4390-A2B5-E4BFFED32521}" type="sibTrans" cxnId="{EEE12AE6-49A9-4FD2-B304-47E1C6F984F2}">
      <dgm:prSet/>
      <dgm:spPr/>
      <dgm:t>
        <a:bodyPr/>
        <a:lstStyle/>
        <a:p>
          <a:endParaRPr lang="en-GB"/>
        </a:p>
      </dgm:t>
    </dgm:pt>
    <dgm:pt modelId="{25ED8205-44B3-453A-873C-6325F1DD9DC3}">
      <dgm:prSet phldr="0"/>
      <dgm:spPr/>
      <dgm:t>
        <a:bodyPr/>
        <a:lstStyle/>
        <a:p>
          <a:r>
            <a:rPr lang="en-US" dirty="0">
              <a:latin typeface="Microsoft New Tai Lue"/>
            </a:rPr>
            <a:t>...</a:t>
          </a:r>
        </a:p>
      </dgm:t>
    </dgm:pt>
    <dgm:pt modelId="{CEF6D3EF-0FB0-40E2-9CEE-1E635B1F4F8D}" type="parTrans" cxnId="{D0E2716A-B6A3-411B-B664-DAC9368889C9}">
      <dgm:prSet/>
      <dgm:spPr/>
      <dgm:t>
        <a:bodyPr/>
        <a:lstStyle/>
        <a:p>
          <a:endParaRPr lang="en-GB"/>
        </a:p>
      </dgm:t>
    </dgm:pt>
    <dgm:pt modelId="{D5B0F6A1-58DF-4314-AB04-4BA3753587D2}" type="sibTrans" cxnId="{D0E2716A-B6A3-411B-B664-DAC9368889C9}">
      <dgm:prSet/>
      <dgm:spPr/>
      <dgm:t>
        <a:bodyPr/>
        <a:lstStyle/>
        <a:p>
          <a:endParaRPr lang="en-GB"/>
        </a:p>
      </dgm:t>
    </dgm:pt>
    <dgm:pt modelId="{7053B47B-A510-4FCC-97D4-085269D6AA06}">
      <dgm:prSet phldr="0"/>
      <dgm:spPr/>
      <dgm:t>
        <a:bodyPr/>
        <a:lstStyle/>
        <a:p>
          <a:pPr rtl="0"/>
          <a:r>
            <a:rPr lang="en-US" dirty="0">
              <a:latin typeface="Microsoft New Tai Lue"/>
              <a:hlinkClick xmlns:r="http://schemas.openxmlformats.org/officeDocument/2006/relationships" r:id="rId9"/>
            </a:rPr>
            <a:t>Identifying topics</a:t>
          </a:r>
        </a:p>
      </dgm:t>
    </dgm:pt>
    <dgm:pt modelId="{3D941EEC-07B2-4EFF-B7EF-24FA27F180E0}" type="parTrans" cxnId="{69A40CAD-D715-4176-8C70-F349DC14722A}">
      <dgm:prSet/>
      <dgm:spPr/>
      <dgm:t>
        <a:bodyPr/>
        <a:lstStyle/>
        <a:p>
          <a:endParaRPr lang="en-GB"/>
        </a:p>
      </dgm:t>
    </dgm:pt>
    <dgm:pt modelId="{3952F4AA-B6E7-4F08-B1E1-474534555240}" type="sibTrans" cxnId="{69A40CAD-D715-4176-8C70-F349DC14722A}">
      <dgm:prSet/>
      <dgm:spPr/>
      <dgm:t>
        <a:bodyPr/>
        <a:lstStyle/>
        <a:p>
          <a:endParaRPr lang="en-GB"/>
        </a:p>
      </dgm:t>
    </dgm:pt>
    <dgm:pt modelId="{D112073C-B269-4BB0-BE5F-FC7C31A51EC6}">
      <dgm:prSet phldr="0"/>
      <dgm:spPr/>
      <dgm:t>
        <a:bodyPr/>
        <a:lstStyle/>
        <a:p>
          <a:pPr rtl="0"/>
          <a:r>
            <a:rPr lang="en-US" b="0" dirty="0">
              <a:latin typeface="Calibri"/>
              <a:cs typeface="Calibri"/>
              <a:hlinkClick xmlns:r="http://schemas.openxmlformats.org/officeDocument/2006/relationships" r:id="rId10"/>
            </a:rPr>
            <a:t>Aligning to user preferences</a:t>
          </a:r>
          <a:endParaRPr lang="en-US" b="0" dirty="0">
            <a:latin typeface="Calibri"/>
            <a:cs typeface="Calibri"/>
          </a:endParaRPr>
        </a:p>
      </dgm:t>
    </dgm:pt>
    <dgm:pt modelId="{CE0D561B-FEC9-4B1B-BD01-9A86D70BB647}" type="parTrans" cxnId="{5436AC16-0A3D-4530-8B40-D36D6C33FEBF}">
      <dgm:prSet/>
      <dgm:spPr/>
      <dgm:t>
        <a:bodyPr/>
        <a:lstStyle/>
        <a:p>
          <a:endParaRPr lang="en-GB"/>
        </a:p>
      </dgm:t>
    </dgm:pt>
    <dgm:pt modelId="{E6D1BB2D-472C-41F8-8418-B0A019FF110F}" type="sibTrans" cxnId="{5436AC16-0A3D-4530-8B40-D36D6C33FEBF}">
      <dgm:prSet/>
      <dgm:spPr/>
      <dgm:t>
        <a:bodyPr/>
        <a:lstStyle/>
        <a:p>
          <a:endParaRPr lang="en-GB"/>
        </a:p>
      </dgm:t>
    </dgm:pt>
    <dgm:pt modelId="{E8A0EF75-7DCF-4DD4-A96B-B5F3C797AEF9}" type="pres">
      <dgm:prSet presAssocID="{2C8988E3-650A-4AB3-81A7-57854394221B}" presName="Name0" presStyleCnt="0">
        <dgm:presLayoutVars>
          <dgm:dir/>
          <dgm:animLvl val="lvl"/>
          <dgm:resizeHandles val="exact"/>
        </dgm:presLayoutVars>
      </dgm:prSet>
      <dgm:spPr/>
    </dgm:pt>
    <dgm:pt modelId="{880F86B0-4675-4D5B-9AA1-65B74E9D004D}" type="pres">
      <dgm:prSet presAssocID="{B69852A0-A7DB-4681-8CEB-20AE5090C524}" presName="composite" presStyleCnt="0"/>
      <dgm:spPr/>
    </dgm:pt>
    <dgm:pt modelId="{DB8A65EA-5BEE-4421-8A08-9C6B1ED92B78}" type="pres">
      <dgm:prSet presAssocID="{B69852A0-A7DB-4681-8CEB-20AE5090C524}" presName="parTx" presStyleLbl="alignNode1" presStyleIdx="0" presStyleCnt="2">
        <dgm:presLayoutVars>
          <dgm:chMax val="0"/>
          <dgm:chPref val="0"/>
          <dgm:bulletEnabled val="1"/>
        </dgm:presLayoutVars>
      </dgm:prSet>
      <dgm:spPr/>
    </dgm:pt>
    <dgm:pt modelId="{4E615345-7F07-4E60-891A-F406E2CF7ECD}" type="pres">
      <dgm:prSet presAssocID="{B69852A0-A7DB-4681-8CEB-20AE5090C524}" presName="desTx" presStyleLbl="alignAccFollowNode1" presStyleIdx="0" presStyleCnt="2">
        <dgm:presLayoutVars>
          <dgm:bulletEnabled val="1"/>
        </dgm:presLayoutVars>
      </dgm:prSet>
      <dgm:spPr/>
    </dgm:pt>
    <dgm:pt modelId="{7C8994C6-E808-4335-B117-AB3C19A5ED28}" type="pres">
      <dgm:prSet presAssocID="{6E55F165-F34D-4236-9EC1-09404AE14F3C}" presName="space" presStyleCnt="0"/>
      <dgm:spPr/>
    </dgm:pt>
    <dgm:pt modelId="{5B023C3D-CBC9-4FC0-B22C-5A2D2C1B14F6}" type="pres">
      <dgm:prSet presAssocID="{79D0BEA3-B3DC-48FE-A3F3-A277FE870BA0}" presName="composite" presStyleCnt="0"/>
      <dgm:spPr/>
    </dgm:pt>
    <dgm:pt modelId="{FA47C952-5294-4FA7-A3CF-B8FEC09C920A}" type="pres">
      <dgm:prSet presAssocID="{79D0BEA3-B3DC-48FE-A3F3-A277FE870BA0}" presName="parTx" presStyleLbl="alignNode1" presStyleIdx="1" presStyleCnt="2">
        <dgm:presLayoutVars>
          <dgm:chMax val="0"/>
          <dgm:chPref val="0"/>
          <dgm:bulletEnabled val="1"/>
        </dgm:presLayoutVars>
      </dgm:prSet>
      <dgm:spPr/>
    </dgm:pt>
    <dgm:pt modelId="{3E83534B-E4AC-446C-8451-3DE64D42C780}" type="pres">
      <dgm:prSet presAssocID="{79D0BEA3-B3DC-48FE-A3F3-A277FE870BA0}" presName="desTx" presStyleLbl="alignAccFollowNode1" presStyleIdx="1" presStyleCnt="2">
        <dgm:presLayoutVars>
          <dgm:bulletEnabled val="1"/>
        </dgm:presLayoutVars>
      </dgm:prSet>
      <dgm:spPr/>
    </dgm:pt>
  </dgm:ptLst>
  <dgm:cxnLst>
    <dgm:cxn modelId="{45D3550E-968C-4AEA-AAFF-14300913C993}" type="presOf" srcId="{E0A91BC0-8AB1-41AA-8E9B-785D370609A6}" destId="{4E615345-7F07-4E60-891A-F406E2CF7ECD}" srcOrd="0" destOrd="5" presId="urn:microsoft.com/office/officeart/2005/8/layout/hList1"/>
    <dgm:cxn modelId="{5436AC16-0A3D-4530-8B40-D36D6C33FEBF}" srcId="{79D0BEA3-B3DC-48FE-A3F3-A277FE870BA0}" destId="{D112073C-B269-4BB0-BE5F-FC7C31A51EC6}" srcOrd="3" destOrd="0" parTransId="{CE0D561B-FEC9-4B1B-BD01-9A86D70BB647}" sibTransId="{E6D1BB2D-472C-41F8-8418-B0A019FF110F}"/>
    <dgm:cxn modelId="{D980391D-53FE-42DF-B025-86DF96734006}" type="presOf" srcId="{C1EE40E0-5536-4906-AF35-64E38665BA19}" destId="{4E615345-7F07-4E60-891A-F406E2CF7ECD}" srcOrd="0" destOrd="1" presId="urn:microsoft.com/office/officeart/2005/8/layout/hList1"/>
    <dgm:cxn modelId="{572FD61E-832A-4EE6-8C28-8BF254A6D773}" type="presOf" srcId="{25ED8205-44B3-453A-873C-6325F1DD9DC3}" destId="{3E83534B-E4AC-446C-8451-3DE64D42C780}" srcOrd="0" destOrd="4" presId="urn:microsoft.com/office/officeart/2005/8/layout/hList1"/>
    <dgm:cxn modelId="{C3224C1F-2B4A-486F-86EA-E2905C7812FD}" srcId="{B69852A0-A7DB-4681-8CEB-20AE5090C524}" destId="{7FD389C4-9AD4-4D0B-A5D2-6EC4C8B6DADD}" srcOrd="3" destOrd="0" parTransId="{3AA1335C-4F4C-4B91-A00B-AB87EAD2B7DE}" sibTransId="{C071202B-F419-46DD-8FE5-F5CBB3C285A6}"/>
    <dgm:cxn modelId="{5A824125-C1D3-4F24-826A-C0BEBBEB9321}" srcId="{B69852A0-A7DB-4681-8CEB-20AE5090C524}" destId="{1A85A382-9413-44F4-8BD2-5431295A74D2}" srcOrd="2" destOrd="0" parTransId="{93586913-459B-49E9-B91C-DE4C677BF99E}" sibTransId="{85A8D736-A6EA-4E6A-9ED7-73599ABDA1B6}"/>
    <dgm:cxn modelId="{B3CF8A3F-9EF0-4438-809B-C90084C10234}" type="presOf" srcId="{2C8988E3-650A-4AB3-81A7-57854394221B}" destId="{E8A0EF75-7DCF-4DD4-A96B-B5F3C797AEF9}" srcOrd="0" destOrd="0" presId="urn:microsoft.com/office/officeart/2005/8/layout/hList1"/>
    <dgm:cxn modelId="{6E8B925E-81A6-4BDC-8B1C-B81CF882686B}" srcId="{79D0BEA3-B3DC-48FE-A3F3-A277FE870BA0}" destId="{059BB3C9-1CCB-4A16-9466-5E0DAFB18412}" srcOrd="2" destOrd="0" parTransId="{57DCF1BC-17DD-4EEE-93A7-E1700ABB77B6}" sibTransId="{9B280468-4855-4E06-B14D-EA46BAA3410F}"/>
    <dgm:cxn modelId="{83E67660-CAC1-473D-B9C9-36E2FA60BE15}" type="presOf" srcId="{7053B47B-A510-4FCC-97D4-085269D6AA06}" destId="{4E615345-7F07-4E60-891A-F406E2CF7ECD}" srcOrd="0" destOrd="4" presId="urn:microsoft.com/office/officeart/2005/8/layout/hList1"/>
    <dgm:cxn modelId="{3E53B861-F072-421B-9C82-E1467DF2C6ED}" type="presOf" srcId="{F844C649-9F99-478E-A15E-EE70C76EDD0A}" destId="{4E615345-7F07-4E60-891A-F406E2CF7ECD}" srcOrd="0" destOrd="0" presId="urn:microsoft.com/office/officeart/2005/8/layout/hList1"/>
    <dgm:cxn modelId="{85701446-B50E-4DBC-999C-B6B5361B0898}" type="presOf" srcId="{059BB3C9-1CCB-4A16-9466-5E0DAFB18412}" destId="{3E83534B-E4AC-446C-8451-3DE64D42C780}" srcOrd="0" destOrd="2" presId="urn:microsoft.com/office/officeart/2005/8/layout/hList1"/>
    <dgm:cxn modelId="{462C7E66-0255-439C-B0A9-CBC4A70F6258}" type="presOf" srcId="{7FD389C4-9AD4-4D0B-A5D2-6EC4C8B6DADD}" destId="{4E615345-7F07-4E60-891A-F406E2CF7ECD}" srcOrd="0" destOrd="3" presId="urn:microsoft.com/office/officeart/2005/8/layout/hList1"/>
    <dgm:cxn modelId="{D0E2716A-B6A3-411B-B664-DAC9368889C9}" srcId="{79D0BEA3-B3DC-48FE-A3F3-A277FE870BA0}" destId="{25ED8205-44B3-453A-873C-6325F1DD9DC3}" srcOrd="4" destOrd="0" parTransId="{CEF6D3EF-0FB0-40E2-9CEE-1E635B1F4F8D}" sibTransId="{D5B0F6A1-58DF-4314-AB04-4BA3753587D2}"/>
    <dgm:cxn modelId="{601FC18A-150A-4B83-B2ED-53203FC9E449}" srcId="{2C8988E3-650A-4AB3-81A7-57854394221B}" destId="{B69852A0-A7DB-4681-8CEB-20AE5090C524}" srcOrd="0" destOrd="0" parTransId="{425E8FD2-C352-4AF0-8E17-7C753BB1AB51}" sibTransId="{6E55F165-F34D-4236-9EC1-09404AE14F3C}"/>
    <dgm:cxn modelId="{64C0599A-73A8-48D0-9200-A0763DB01737}" srcId="{B69852A0-A7DB-4681-8CEB-20AE5090C524}" destId="{F844C649-9F99-478E-A15E-EE70C76EDD0A}" srcOrd="0" destOrd="0" parTransId="{D83A6149-9450-44CE-B074-BD6A0338F162}" sibTransId="{FF2547A5-233A-4DE4-AC61-BEF302A02069}"/>
    <dgm:cxn modelId="{161423A2-A123-429E-9ADC-0B29E9A27C13}" srcId="{2C8988E3-650A-4AB3-81A7-57854394221B}" destId="{79D0BEA3-B3DC-48FE-A3F3-A277FE870BA0}" srcOrd="1" destOrd="0" parTransId="{C102B416-F56F-499D-9172-106C5F59FCEE}" sibTransId="{65244929-7CD4-4320-8E90-24A354159AD5}"/>
    <dgm:cxn modelId="{9949CAA9-0077-4E2B-9E44-27DE647FF3D4}" srcId="{79D0BEA3-B3DC-48FE-A3F3-A277FE870BA0}" destId="{45296DF9-2A61-4906-8416-343BFAAC2D38}" srcOrd="0" destOrd="0" parTransId="{44815F25-73D9-46F3-AA11-C8E3CD173C71}" sibTransId="{84B9CC43-DFA4-419C-AD86-BE5BDF0AF980}"/>
    <dgm:cxn modelId="{69A40CAD-D715-4176-8C70-F349DC14722A}" srcId="{B69852A0-A7DB-4681-8CEB-20AE5090C524}" destId="{7053B47B-A510-4FCC-97D4-085269D6AA06}" srcOrd="4" destOrd="0" parTransId="{3D941EEC-07B2-4EFF-B7EF-24FA27F180E0}" sibTransId="{3952F4AA-B6E7-4F08-B1E1-474534555240}"/>
    <dgm:cxn modelId="{260BB8BF-9ACA-4AB7-BF5A-EEC8EE2F00CA}" type="presOf" srcId="{45296DF9-2A61-4906-8416-343BFAAC2D38}" destId="{3E83534B-E4AC-446C-8451-3DE64D42C780}" srcOrd="0" destOrd="0" presId="urn:microsoft.com/office/officeart/2005/8/layout/hList1"/>
    <dgm:cxn modelId="{3D9F07C0-0F1C-42F7-B3F2-AB984511F081}" type="presOf" srcId="{B69852A0-A7DB-4681-8CEB-20AE5090C524}" destId="{DB8A65EA-5BEE-4421-8A08-9C6B1ED92B78}" srcOrd="0" destOrd="0" presId="urn:microsoft.com/office/officeart/2005/8/layout/hList1"/>
    <dgm:cxn modelId="{BF6DF5C6-AA7F-4825-9EEC-318CB0ED77B0}" type="presOf" srcId="{1A85A382-9413-44F4-8BD2-5431295A74D2}" destId="{4E615345-7F07-4E60-891A-F406E2CF7ECD}" srcOrd="0" destOrd="2" presId="urn:microsoft.com/office/officeart/2005/8/layout/hList1"/>
    <dgm:cxn modelId="{3B45F9D6-F8A5-458E-8810-DF045451D883}" type="presOf" srcId="{79D0BEA3-B3DC-48FE-A3F3-A277FE870BA0}" destId="{FA47C952-5294-4FA7-A3CF-B8FEC09C920A}" srcOrd="0" destOrd="0" presId="urn:microsoft.com/office/officeart/2005/8/layout/hList1"/>
    <dgm:cxn modelId="{5A1621DA-242E-4EA1-BB83-8B7187BF7B35}" srcId="{B69852A0-A7DB-4681-8CEB-20AE5090C524}" destId="{C1EE40E0-5536-4906-AF35-64E38665BA19}" srcOrd="1" destOrd="0" parTransId="{77B52DC6-014A-4E8A-81E8-C629022F2354}" sibTransId="{52A5F883-FE85-41BC-B30C-97931DD3E883}"/>
    <dgm:cxn modelId="{6DC23CE5-0938-4371-A722-70BAE7DCC4A5}" type="presOf" srcId="{D112073C-B269-4BB0-BE5F-FC7C31A51EC6}" destId="{3E83534B-E4AC-446C-8451-3DE64D42C780}" srcOrd="0" destOrd="3" presId="urn:microsoft.com/office/officeart/2005/8/layout/hList1"/>
    <dgm:cxn modelId="{EEE12AE6-49A9-4FD2-B304-47E1C6F984F2}" srcId="{B69852A0-A7DB-4681-8CEB-20AE5090C524}" destId="{E0A91BC0-8AB1-41AA-8E9B-785D370609A6}" srcOrd="5" destOrd="0" parTransId="{D4E6687A-07CA-4FDF-B906-49B59ECFAFA6}" sibTransId="{48C96E81-CDE5-4390-A2B5-E4BFFED32521}"/>
    <dgm:cxn modelId="{74E536E7-B4E8-46AE-B416-07C8131AA50B}" srcId="{79D0BEA3-B3DC-48FE-A3F3-A277FE870BA0}" destId="{DC416F5E-983B-418D-83C9-D016DE449AF9}" srcOrd="1" destOrd="0" parTransId="{D70D71D1-B50F-4B45-A425-826A05844BD2}" sibTransId="{D5445683-37C4-4DA4-9C03-CEBFB42571B1}"/>
    <dgm:cxn modelId="{F87958F3-968F-4687-BF4B-5A140D814799}" type="presOf" srcId="{DC416F5E-983B-418D-83C9-D016DE449AF9}" destId="{3E83534B-E4AC-446C-8451-3DE64D42C780}" srcOrd="0" destOrd="1" presId="urn:microsoft.com/office/officeart/2005/8/layout/hList1"/>
    <dgm:cxn modelId="{5FCC09FF-3F2B-44C3-82C9-7CC706354560}" type="presParOf" srcId="{E8A0EF75-7DCF-4DD4-A96B-B5F3C797AEF9}" destId="{880F86B0-4675-4D5B-9AA1-65B74E9D004D}" srcOrd="0" destOrd="0" presId="urn:microsoft.com/office/officeart/2005/8/layout/hList1"/>
    <dgm:cxn modelId="{0397DD18-D85A-4208-972B-6EE1BD4E8620}" type="presParOf" srcId="{880F86B0-4675-4D5B-9AA1-65B74E9D004D}" destId="{DB8A65EA-5BEE-4421-8A08-9C6B1ED92B78}" srcOrd="0" destOrd="0" presId="urn:microsoft.com/office/officeart/2005/8/layout/hList1"/>
    <dgm:cxn modelId="{EE77A27F-2034-4424-B145-00F81E9945F6}" type="presParOf" srcId="{880F86B0-4675-4D5B-9AA1-65B74E9D004D}" destId="{4E615345-7F07-4E60-891A-F406E2CF7ECD}" srcOrd="1" destOrd="0" presId="urn:microsoft.com/office/officeart/2005/8/layout/hList1"/>
    <dgm:cxn modelId="{E2D9424A-AE23-4078-88B3-694A114B1CB0}" type="presParOf" srcId="{E8A0EF75-7DCF-4DD4-A96B-B5F3C797AEF9}" destId="{7C8994C6-E808-4335-B117-AB3C19A5ED28}" srcOrd="1" destOrd="0" presId="urn:microsoft.com/office/officeart/2005/8/layout/hList1"/>
    <dgm:cxn modelId="{954F0D29-34F2-4223-AC1F-05A333E2A0E2}" type="presParOf" srcId="{E8A0EF75-7DCF-4DD4-A96B-B5F3C797AEF9}" destId="{5B023C3D-CBC9-4FC0-B22C-5A2D2C1B14F6}" srcOrd="2" destOrd="0" presId="urn:microsoft.com/office/officeart/2005/8/layout/hList1"/>
    <dgm:cxn modelId="{AAAB0D10-6620-4389-812C-76B58005B8B5}" type="presParOf" srcId="{5B023C3D-CBC9-4FC0-B22C-5A2D2C1B14F6}" destId="{FA47C952-5294-4FA7-A3CF-B8FEC09C920A}" srcOrd="0" destOrd="0" presId="urn:microsoft.com/office/officeart/2005/8/layout/hList1"/>
    <dgm:cxn modelId="{1D297DEB-7F0A-4F65-891C-92A62BB30B36}" type="presParOf" srcId="{5B023C3D-CBC9-4FC0-B22C-5A2D2C1B14F6}" destId="{3E83534B-E4AC-446C-8451-3DE64D42C78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8DD208C-02F3-4CF8-A202-E4B9E49F1C8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BE36748-9C1E-4797-8C90-1E9661A2AD28}">
      <dgm:prSet/>
      <dgm:spPr/>
      <dgm:t>
        <a:bodyPr/>
        <a:lstStyle/>
        <a:p>
          <a:r>
            <a:rPr lang="en-GB" dirty="0"/>
            <a:t>Reasons</a:t>
          </a:r>
          <a:endParaRPr lang="en-US" dirty="0"/>
        </a:p>
      </dgm:t>
    </dgm:pt>
    <dgm:pt modelId="{EAA50269-AD6F-4115-9348-3A6EDA079B6F}" type="parTrans" cxnId="{3F949A64-627B-4351-8D36-F245B89D6EF1}">
      <dgm:prSet/>
      <dgm:spPr/>
      <dgm:t>
        <a:bodyPr/>
        <a:lstStyle/>
        <a:p>
          <a:endParaRPr lang="en-US"/>
        </a:p>
      </dgm:t>
    </dgm:pt>
    <dgm:pt modelId="{473FF277-C52F-42DC-ADA6-B08A6E570F33}" type="sibTrans" cxnId="{3F949A64-627B-4351-8D36-F245B89D6EF1}">
      <dgm:prSet/>
      <dgm:spPr/>
      <dgm:t>
        <a:bodyPr/>
        <a:lstStyle/>
        <a:p>
          <a:endParaRPr lang="en-US"/>
        </a:p>
      </dgm:t>
    </dgm:pt>
    <dgm:pt modelId="{77316691-9470-4B44-AEEC-95E365A431B3}">
      <dgm:prSet/>
      <dgm:spPr/>
      <dgm:t>
        <a:bodyPr/>
        <a:lstStyle/>
        <a:p>
          <a:r>
            <a:rPr lang="en-US" dirty="0"/>
            <a:t>Variety</a:t>
          </a:r>
        </a:p>
      </dgm:t>
    </dgm:pt>
    <dgm:pt modelId="{05D41E4B-B43A-4179-82D3-9DD9EE24F982}" type="parTrans" cxnId="{6E40ED1B-EA54-4CD4-919A-5BF3809B14B4}">
      <dgm:prSet/>
      <dgm:spPr/>
      <dgm:t>
        <a:bodyPr/>
        <a:lstStyle/>
        <a:p>
          <a:endParaRPr lang="en-GB"/>
        </a:p>
      </dgm:t>
    </dgm:pt>
    <dgm:pt modelId="{3D5BCA67-F52E-4CCB-9948-34123EC97BBB}" type="sibTrans" cxnId="{6E40ED1B-EA54-4CD4-919A-5BF3809B14B4}">
      <dgm:prSet/>
      <dgm:spPr/>
      <dgm:t>
        <a:bodyPr/>
        <a:lstStyle/>
        <a:p>
          <a:endParaRPr lang="en-GB"/>
        </a:p>
      </dgm:t>
    </dgm:pt>
    <dgm:pt modelId="{BEB4EEAE-D040-44C3-B603-1043F78CD3C7}">
      <dgm:prSet/>
      <dgm:spPr/>
      <dgm:t>
        <a:bodyPr/>
        <a:lstStyle/>
        <a:p>
          <a:r>
            <a:rPr lang="en-US" dirty="0"/>
            <a:t>Sustainability</a:t>
          </a:r>
        </a:p>
      </dgm:t>
    </dgm:pt>
    <dgm:pt modelId="{BF15D490-5F61-4D42-8391-65B10A290796}" type="parTrans" cxnId="{66377ECD-D9FC-48D3-B6B2-39BBC6E92319}">
      <dgm:prSet/>
      <dgm:spPr/>
      <dgm:t>
        <a:bodyPr/>
        <a:lstStyle/>
        <a:p>
          <a:endParaRPr lang="en-GB"/>
        </a:p>
      </dgm:t>
    </dgm:pt>
    <dgm:pt modelId="{6586808F-15EA-4B6B-AE35-A24DDB4A5539}" type="sibTrans" cxnId="{66377ECD-D9FC-48D3-B6B2-39BBC6E92319}">
      <dgm:prSet/>
      <dgm:spPr/>
      <dgm:t>
        <a:bodyPr/>
        <a:lstStyle/>
        <a:p>
          <a:endParaRPr lang="en-GB"/>
        </a:p>
      </dgm:t>
    </dgm:pt>
    <dgm:pt modelId="{D42BC165-92A6-4801-BE29-84BC32C9DE48}">
      <dgm:prSet/>
      <dgm:spPr/>
      <dgm:t>
        <a:bodyPr/>
        <a:lstStyle/>
        <a:p>
          <a:r>
            <a:rPr lang="en-US" dirty="0"/>
            <a:t>Enjoyment</a:t>
          </a:r>
        </a:p>
      </dgm:t>
    </dgm:pt>
    <dgm:pt modelId="{C410783D-F89B-4FA6-B3E7-005DFA4BDDAD}" type="parTrans" cxnId="{1F019A8B-4937-42EB-BEA1-8791100FF302}">
      <dgm:prSet/>
      <dgm:spPr/>
      <dgm:t>
        <a:bodyPr/>
        <a:lstStyle/>
        <a:p>
          <a:endParaRPr lang="en-GB"/>
        </a:p>
      </dgm:t>
    </dgm:pt>
    <dgm:pt modelId="{0D7011A2-1DF7-440D-B8EC-4FF30437B9F1}" type="sibTrans" cxnId="{1F019A8B-4937-42EB-BEA1-8791100FF302}">
      <dgm:prSet/>
      <dgm:spPr/>
      <dgm:t>
        <a:bodyPr/>
        <a:lstStyle/>
        <a:p>
          <a:endParaRPr lang="en-GB"/>
        </a:p>
      </dgm:t>
    </dgm:pt>
    <dgm:pt modelId="{F57AAF80-3671-4B3C-A256-CF8623AD0939}">
      <dgm:prSet/>
      <dgm:spPr/>
      <dgm:t>
        <a:bodyPr/>
        <a:lstStyle/>
        <a:p>
          <a:r>
            <a:rPr lang="en-US" dirty="0"/>
            <a:t>Health</a:t>
          </a:r>
        </a:p>
      </dgm:t>
    </dgm:pt>
    <dgm:pt modelId="{700CEAEB-62CD-4BEE-9A2E-D75A4EFED4B7}" type="parTrans" cxnId="{C2A8316D-DBCA-43DF-8AAA-CD7CDD367D69}">
      <dgm:prSet/>
      <dgm:spPr/>
      <dgm:t>
        <a:bodyPr/>
        <a:lstStyle/>
        <a:p>
          <a:endParaRPr lang="en-GB"/>
        </a:p>
      </dgm:t>
    </dgm:pt>
    <dgm:pt modelId="{3801194D-6F91-4240-B4D1-B7393164DE95}" type="sibTrans" cxnId="{C2A8316D-DBCA-43DF-8AAA-CD7CDD367D69}">
      <dgm:prSet/>
      <dgm:spPr/>
      <dgm:t>
        <a:bodyPr/>
        <a:lstStyle/>
        <a:p>
          <a:endParaRPr lang="en-GB"/>
        </a:p>
      </dgm:t>
    </dgm:pt>
    <dgm:pt modelId="{AF7F9518-1485-4C32-ACEA-840456133C67}" type="pres">
      <dgm:prSet presAssocID="{F8DD208C-02F3-4CF8-A202-E4B9E49F1C8B}" presName="Name0" presStyleCnt="0">
        <dgm:presLayoutVars>
          <dgm:dir/>
          <dgm:animLvl val="lvl"/>
          <dgm:resizeHandles val="exact"/>
        </dgm:presLayoutVars>
      </dgm:prSet>
      <dgm:spPr/>
    </dgm:pt>
    <dgm:pt modelId="{82AA7D30-BC75-43AC-B4B4-6647CD7D6D98}" type="pres">
      <dgm:prSet presAssocID="{4BE36748-9C1E-4797-8C90-1E9661A2AD28}" presName="composite" presStyleCnt="0"/>
      <dgm:spPr/>
    </dgm:pt>
    <dgm:pt modelId="{83A2D52B-CDA7-43C9-9E54-985BE20C24A2}" type="pres">
      <dgm:prSet presAssocID="{4BE36748-9C1E-4797-8C90-1E9661A2AD28}" presName="parTx" presStyleLbl="alignNode1" presStyleIdx="0" presStyleCnt="1">
        <dgm:presLayoutVars>
          <dgm:chMax val="0"/>
          <dgm:chPref val="0"/>
          <dgm:bulletEnabled val="1"/>
        </dgm:presLayoutVars>
      </dgm:prSet>
      <dgm:spPr/>
    </dgm:pt>
    <dgm:pt modelId="{334A0856-A225-4500-A1EB-603081D793A7}" type="pres">
      <dgm:prSet presAssocID="{4BE36748-9C1E-4797-8C90-1E9661A2AD28}" presName="desTx" presStyleLbl="alignAccFollowNode1" presStyleIdx="0" presStyleCnt="1">
        <dgm:presLayoutVars>
          <dgm:bulletEnabled val="1"/>
        </dgm:presLayoutVars>
      </dgm:prSet>
      <dgm:spPr/>
    </dgm:pt>
  </dgm:ptLst>
  <dgm:cxnLst>
    <dgm:cxn modelId="{C421730B-D921-487D-A921-E52562712580}" type="presOf" srcId="{D42BC165-92A6-4801-BE29-84BC32C9DE48}" destId="{334A0856-A225-4500-A1EB-603081D793A7}" srcOrd="0" destOrd="2" presId="urn:microsoft.com/office/officeart/2005/8/layout/hList1"/>
    <dgm:cxn modelId="{6E40ED1B-EA54-4CD4-919A-5BF3809B14B4}" srcId="{4BE36748-9C1E-4797-8C90-1E9661A2AD28}" destId="{77316691-9470-4B44-AEEC-95E365A431B3}" srcOrd="0" destOrd="0" parTransId="{05D41E4B-B43A-4179-82D3-9DD9EE24F982}" sibTransId="{3D5BCA67-F52E-4CCB-9948-34123EC97BBB}"/>
    <dgm:cxn modelId="{1C33DF34-5E1A-4559-AEDA-906DF72916B8}" type="presOf" srcId="{77316691-9470-4B44-AEEC-95E365A431B3}" destId="{334A0856-A225-4500-A1EB-603081D793A7}" srcOrd="0" destOrd="0" presId="urn:microsoft.com/office/officeart/2005/8/layout/hList1"/>
    <dgm:cxn modelId="{3F949A64-627B-4351-8D36-F245B89D6EF1}" srcId="{F8DD208C-02F3-4CF8-A202-E4B9E49F1C8B}" destId="{4BE36748-9C1E-4797-8C90-1E9661A2AD28}" srcOrd="0" destOrd="0" parTransId="{EAA50269-AD6F-4115-9348-3A6EDA079B6F}" sibTransId="{473FF277-C52F-42DC-ADA6-B08A6E570F33}"/>
    <dgm:cxn modelId="{DAA03A48-D0E7-4D67-A7A8-180CBD1CAF6C}" type="presOf" srcId="{F8DD208C-02F3-4CF8-A202-E4B9E49F1C8B}" destId="{AF7F9518-1485-4C32-ACEA-840456133C67}" srcOrd="0" destOrd="0" presId="urn:microsoft.com/office/officeart/2005/8/layout/hList1"/>
    <dgm:cxn modelId="{C2A8316D-DBCA-43DF-8AAA-CD7CDD367D69}" srcId="{4BE36748-9C1E-4797-8C90-1E9661A2AD28}" destId="{F57AAF80-3671-4B3C-A256-CF8623AD0939}" srcOrd="3" destOrd="0" parTransId="{700CEAEB-62CD-4BEE-9A2E-D75A4EFED4B7}" sibTransId="{3801194D-6F91-4240-B4D1-B7393164DE95}"/>
    <dgm:cxn modelId="{B9A4267B-CFED-4F2C-9C82-1E69D6B7930A}" type="presOf" srcId="{F57AAF80-3671-4B3C-A256-CF8623AD0939}" destId="{334A0856-A225-4500-A1EB-603081D793A7}" srcOrd="0" destOrd="3" presId="urn:microsoft.com/office/officeart/2005/8/layout/hList1"/>
    <dgm:cxn modelId="{1F019A8B-4937-42EB-BEA1-8791100FF302}" srcId="{4BE36748-9C1E-4797-8C90-1E9661A2AD28}" destId="{D42BC165-92A6-4801-BE29-84BC32C9DE48}" srcOrd="2" destOrd="0" parTransId="{C410783D-F89B-4FA6-B3E7-005DFA4BDDAD}" sibTransId="{0D7011A2-1DF7-440D-B8EC-4FF30437B9F1}"/>
    <dgm:cxn modelId="{66377ECD-D9FC-48D3-B6B2-39BBC6E92319}" srcId="{4BE36748-9C1E-4797-8C90-1E9661A2AD28}" destId="{BEB4EEAE-D040-44C3-B603-1043F78CD3C7}" srcOrd="1" destOrd="0" parTransId="{BF15D490-5F61-4D42-8391-65B10A290796}" sibTransId="{6586808F-15EA-4B6B-AE35-A24DDB4A5539}"/>
    <dgm:cxn modelId="{9765FAD2-C886-48C4-84AD-71BD63BD1F8F}" type="presOf" srcId="{4BE36748-9C1E-4797-8C90-1E9661A2AD28}" destId="{83A2D52B-CDA7-43C9-9E54-985BE20C24A2}" srcOrd="0" destOrd="0" presId="urn:microsoft.com/office/officeart/2005/8/layout/hList1"/>
    <dgm:cxn modelId="{0AA2B0DE-4B9C-482B-A0D1-FCFB467718D5}" type="presOf" srcId="{BEB4EEAE-D040-44C3-B603-1043F78CD3C7}" destId="{334A0856-A225-4500-A1EB-603081D793A7}" srcOrd="0" destOrd="1" presId="urn:microsoft.com/office/officeart/2005/8/layout/hList1"/>
    <dgm:cxn modelId="{3699664B-9806-4016-B636-20E77055DB4F}" type="presParOf" srcId="{AF7F9518-1485-4C32-ACEA-840456133C67}" destId="{82AA7D30-BC75-43AC-B4B4-6647CD7D6D98}" srcOrd="0" destOrd="0" presId="urn:microsoft.com/office/officeart/2005/8/layout/hList1"/>
    <dgm:cxn modelId="{EB4B4A55-9D79-4336-89FF-1E7AB8906210}" type="presParOf" srcId="{82AA7D30-BC75-43AC-B4B4-6647CD7D6D98}" destId="{83A2D52B-CDA7-43C9-9E54-985BE20C24A2}" srcOrd="0" destOrd="0" presId="urn:microsoft.com/office/officeart/2005/8/layout/hList1"/>
    <dgm:cxn modelId="{80BADCD9-FA4E-459D-8C7D-D369233EE9F3}" type="presParOf" srcId="{82AA7D30-BC75-43AC-B4B4-6647CD7D6D98}" destId="{334A0856-A225-4500-A1EB-603081D793A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1AE69D4-7554-4847-ABAA-51E224618ED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B17CDA2-F0E1-4730-A388-B6BDD83E064C}">
      <dgm:prSet/>
      <dgm:spPr/>
      <dgm:t>
        <a:bodyPr/>
        <a:lstStyle/>
        <a:p>
          <a:r>
            <a:rPr lang="en-US" baseline="0"/>
            <a:t>Researchers </a:t>
          </a:r>
          <a:endParaRPr lang="en-US"/>
        </a:p>
      </dgm:t>
    </dgm:pt>
    <dgm:pt modelId="{C9767C03-7AA1-4410-AA48-F4B8ED69811F}" type="parTrans" cxnId="{7B067ABB-182F-46A5-9AA5-C56F95738AB9}">
      <dgm:prSet/>
      <dgm:spPr/>
      <dgm:t>
        <a:bodyPr/>
        <a:lstStyle/>
        <a:p>
          <a:endParaRPr lang="en-US"/>
        </a:p>
      </dgm:t>
    </dgm:pt>
    <dgm:pt modelId="{103A9EB7-837C-4915-AC67-B6526F6013AB}" type="sibTrans" cxnId="{7B067ABB-182F-46A5-9AA5-C56F95738AB9}">
      <dgm:prSet/>
      <dgm:spPr/>
      <dgm:t>
        <a:bodyPr/>
        <a:lstStyle/>
        <a:p>
          <a:endParaRPr lang="en-US"/>
        </a:p>
      </dgm:t>
    </dgm:pt>
    <dgm:pt modelId="{AA5F8AEB-A73A-435B-ACDE-86EDD30CC7CD}">
      <dgm:prSet/>
      <dgm:spPr/>
      <dgm:t>
        <a:bodyPr/>
        <a:lstStyle/>
        <a:p>
          <a:r>
            <a:rPr lang="en-US" baseline="0"/>
            <a:t>Practitioners </a:t>
          </a:r>
          <a:endParaRPr lang="en-US"/>
        </a:p>
      </dgm:t>
    </dgm:pt>
    <dgm:pt modelId="{00372D8D-E41D-49C7-80AE-11D195D770BE}" type="parTrans" cxnId="{3D19733B-8820-4267-A886-D3E9F80D5BF9}">
      <dgm:prSet/>
      <dgm:spPr/>
      <dgm:t>
        <a:bodyPr/>
        <a:lstStyle/>
        <a:p>
          <a:endParaRPr lang="en-US"/>
        </a:p>
      </dgm:t>
    </dgm:pt>
    <dgm:pt modelId="{B02D3B04-8BB1-4315-9211-4CC5B5BE807C}" type="sibTrans" cxnId="{3D19733B-8820-4267-A886-D3E9F80D5BF9}">
      <dgm:prSet/>
      <dgm:spPr/>
      <dgm:t>
        <a:bodyPr/>
        <a:lstStyle/>
        <a:p>
          <a:endParaRPr lang="en-US"/>
        </a:p>
      </dgm:t>
    </dgm:pt>
    <dgm:pt modelId="{3F38A935-E36A-4178-BEC2-011A9C3B46C3}">
      <dgm:prSet/>
      <dgm:spPr/>
      <dgm:t>
        <a:bodyPr/>
        <a:lstStyle/>
        <a:p>
          <a:r>
            <a:rPr lang="en-US" baseline="0"/>
            <a:t>End-users </a:t>
          </a:r>
          <a:endParaRPr lang="en-US"/>
        </a:p>
      </dgm:t>
    </dgm:pt>
    <dgm:pt modelId="{8E547E81-304D-44C8-9655-4D833BB426B3}" type="parTrans" cxnId="{F20941A3-DD5C-4685-AF3F-D5D265F1FE37}">
      <dgm:prSet/>
      <dgm:spPr/>
      <dgm:t>
        <a:bodyPr/>
        <a:lstStyle/>
        <a:p>
          <a:endParaRPr lang="en-US"/>
        </a:p>
      </dgm:t>
    </dgm:pt>
    <dgm:pt modelId="{75F3EED9-4199-4DA4-AC06-381782A73520}" type="sibTrans" cxnId="{F20941A3-DD5C-4685-AF3F-D5D265F1FE37}">
      <dgm:prSet/>
      <dgm:spPr/>
      <dgm:t>
        <a:bodyPr/>
        <a:lstStyle/>
        <a:p>
          <a:endParaRPr lang="en-US"/>
        </a:p>
      </dgm:t>
    </dgm:pt>
    <dgm:pt modelId="{78C56492-6EB0-4BA6-A028-951E7A44774D}">
      <dgm:prSet/>
      <dgm:spPr/>
      <dgm:t>
        <a:bodyPr/>
        <a:lstStyle/>
        <a:p>
          <a:r>
            <a:rPr lang="en-US" baseline="0"/>
            <a:t>Affected communities </a:t>
          </a:r>
          <a:endParaRPr lang="en-US"/>
        </a:p>
      </dgm:t>
    </dgm:pt>
    <dgm:pt modelId="{BFC4E498-1BF0-4AEA-A8CE-5F1457F6FF56}" type="parTrans" cxnId="{2B0F4CAB-3450-4B67-8D21-0A83E7B35D8E}">
      <dgm:prSet/>
      <dgm:spPr/>
      <dgm:t>
        <a:bodyPr/>
        <a:lstStyle/>
        <a:p>
          <a:endParaRPr lang="en-US"/>
        </a:p>
      </dgm:t>
    </dgm:pt>
    <dgm:pt modelId="{01AE9887-F2F1-4622-929C-9C2ADAEC5CF1}" type="sibTrans" cxnId="{2B0F4CAB-3450-4B67-8D21-0A83E7B35D8E}">
      <dgm:prSet/>
      <dgm:spPr/>
      <dgm:t>
        <a:bodyPr/>
        <a:lstStyle/>
        <a:p>
          <a:endParaRPr lang="en-US"/>
        </a:p>
      </dgm:t>
    </dgm:pt>
    <dgm:pt modelId="{AA142DD8-B567-442E-8209-BF0506D9F5CA}">
      <dgm:prSet/>
      <dgm:spPr/>
      <dgm:t>
        <a:bodyPr/>
        <a:lstStyle/>
        <a:p>
          <a:r>
            <a:rPr lang="en-US" baseline="0"/>
            <a:t>Regulators </a:t>
          </a:r>
          <a:endParaRPr lang="en-US"/>
        </a:p>
      </dgm:t>
    </dgm:pt>
    <dgm:pt modelId="{5F67DEBC-7F3A-4B3A-B71E-CF62804DA282}" type="parTrans" cxnId="{7BCDA8C9-265F-445D-A3C7-463E7F7068D5}">
      <dgm:prSet/>
      <dgm:spPr/>
      <dgm:t>
        <a:bodyPr/>
        <a:lstStyle/>
        <a:p>
          <a:endParaRPr lang="en-US"/>
        </a:p>
      </dgm:t>
    </dgm:pt>
    <dgm:pt modelId="{E697863D-E2C2-48C8-B430-5D9B0174B759}" type="sibTrans" cxnId="{7BCDA8C9-265F-445D-A3C7-463E7F7068D5}">
      <dgm:prSet/>
      <dgm:spPr/>
      <dgm:t>
        <a:bodyPr/>
        <a:lstStyle/>
        <a:p>
          <a:endParaRPr lang="en-US"/>
        </a:p>
      </dgm:t>
    </dgm:pt>
    <dgm:pt modelId="{41E82851-F40F-4C80-B980-42EDA761D842}" type="pres">
      <dgm:prSet presAssocID="{B1AE69D4-7554-4847-ABAA-51E224618ED6}" presName="root" presStyleCnt="0">
        <dgm:presLayoutVars>
          <dgm:dir/>
          <dgm:resizeHandles val="exact"/>
        </dgm:presLayoutVars>
      </dgm:prSet>
      <dgm:spPr/>
    </dgm:pt>
    <dgm:pt modelId="{6D4A7FB6-B115-440E-B441-63FA46A5D077}" type="pres">
      <dgm:prSet presAssocID="{7B17CDA2-F0E1-4730-A388-B6BDD83E064C}" presName="compNode" presStyleCnt="0"/>
      <dgm:spPr/>
    </dgm:pt>
    <dgm:pt modelId="{F458044C-2CC9-4025-AB98-047F1E5C5695}" type="pres">
      <dgm:prSet presAssocID="{7B17CDA2-F0E1-4730-A388-B6BDD83E064C}" presName="bgRect" presStyleLbl="bgShp" presStyleIdx="0" presStyleCnt="5"/>
      <dgm:spPr/>
    </dgm:pt>
    <dgm:pt modelId="{8C121ECE-EA5D-407E-A159-DC77C2721D7D}" type="pres">
      <dgm:prSet presAssocID="{7B17CDA2-F0E1-4730-A388-B6BDD83E064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BFA98990-B302-40CA-AA9A-2A5622DAC0E9}" type="pres">
      <dgm:prSet presAssocID="{7B17CDA2-F0E1-4730-A388-B6BDD83E064C}" presName="spaceRect" presStyleCnt="0"/>
      <dgm:spPr/>
    </dgm:pt>
    <dgm:pt modelId="{2D65B1D9-6D50-46D4-8664-574542A76D5A}" type="pres">
      <dgm:prSet presAssocID="{7B17CDA2-F0E1-4730-A388-B6BDD83E064C}" presName="parTx" presStyleLbl="revTx" presStyleIdx="0" presStyleCnt="5">
        <dgm:presLayoutVars>
          <dgm:chMax val="0"/>
          <dgm:chPref val="0"/>
        </dgm:presLayoutVars>
      </dgm:prSet>
      <dgm:spPr/>
    </dgm:pt>
    <dgm:pt modelId="{AFA19394-714D-4BD4-948D-A59EDA816842}" type="pres">
      <dgm:prSet presAssocID="{103A9EB7-837C-4915-AC67-B6526F6013AB}" presName="sibTrans" presStyleCnt="0"/>
      <dgm:spPr/>
    </dgm:pt>
    <dgm:pt modelId="{BC5CB710-BD99-4CE7-896A-E139201BE5E3}" type="pres">
      <dgm:prSet presAssocID="{AA5F8AEB-A73A-435B-ACDE-86EDD30CC7CD}" presName="compNode" presStyleCnt="0"/>
      <dgm:spPr/>
    </dgm:pt>
    <dgm:pt modelId="{65142D78-D5EC-4C4C-AFA5-90FF1A08AD29}" type="pres">
      <dgm:prSet presAssocID="{AA5F8AEB-A73A-435B-ACDE-86EDD30CC7CD}" presName="bgRect" presStyleLbl="bgShp" presStyleIdx="1" presStyleCnt="5"/>
      <dgm:spPr/>
    </dgm:pt>
    <dgm:pt modelId="{DD9F6656-B310-4EE4-BFA1-CA0585DFF1A4}" type="pres">
      <dgm:prSet presAssocID="{AA5F8AEB-A73A-435B-ACDE-86EDD30CC7C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A3B1F23D-9EFD-4309-A617-B45F0835501E}" type="pres">
      <dgm:prSet presAssocID="{AA5F8AEB-A73A-435B-ACDE-86EDD30CC7CD}" presName="spaceRect" presStyleCnt="0"/>
      <dgm:spPr/>
    </dgm:pt>
    <dgm:pt modelId="{83350FAB-3016-4E0F-B5CD-2C282C6E3D6B}" type="pres">
      <dgm:prSet presAssocID="{AA5F8AEB-A73A-435B-ACDE-86EDD30CC7CD}" presName="parTx" presStyleLbl="revTx" presStyleIdx="1" presStyleCnt="5">
        <dgm:presLayoutVars>
          <dgm:chMax val="0"/>
          <dgm:chPref val="0"/>
        </dgm:presLayoutVars>
      </dgm:prSet>
      <dgm:spPr/>
    </dgm:pt>
    <dgm:pt modelId="{8290A35C-E7D5-4786-B102-3042F2229415}" type="pres">
      <dgm:prSet presAssocID="{B02D3B04-8BB1-4315-9211-4CC5B5BE807C}" presName="sibTrans" presStyleCnt="0"/>
      <dgm:spPr/>
    </dgm:pt>
    <dgm:pt modelId="{22465F79-630C-4F2B-8632-946C21BEAF91}" type="pres">
      <dgm:prSet presAssocID="{3F38A935-E36A-4178-BEC2-011A9C3B46C3}" presName="compNode" presStyleCnt="0"/>
      <dgm:spPr/>
    </dgm:pt>
    <dgm:pt modelId="{3FB1DCB8-5C43-45A7-B1A5-F96ECBC262F6}" type="pres">
      <dgm:prSet presAssocID="{3F38A935-E36A-4178-BEC2-011A9C3B46C3}" presName="bgRect" presStyleLbl="bgShp" presStyleIdx="2" presStyleCnt="5"/>
      <dgm:spPr/>
    </dgm:pt>
    <dgm:pt modelId="{BF2C5D9A-0772-4507-97B6-78D22BC3A845}" type="pres">
      <dgm:prSet presAssocID="{3F38A935-E36A-4178-BEC2-011A9C3B46C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eatre"/>
        </a:ext>
      </dgm:extLst>
    </dgm:pt>
    <dgm:pt modelId="{570A2A46-3758-4AD2-A576-805AD12E4312}" type="pres">
      <dgm:prSet presAssocID="{3F38A935-E36A-4178-BEC2-011A9C3B46C3}" presName="spaceRect" presStyleCnt="0"/>
      <dgm:spPr/>
    </dgm:pt>
    <dgm:pt modelId="{CE7D6EC4-D225-43CE-B288-B316A1BF0F1C}" type="pres">
      <dgm:prSet presAssocID="{3F38A935-E36A-4178-BEC2-011A9C3B46C3}" presName="parTx" presStyleLbl="revTx" presStyleIdx="2" presStyleCnt="5">
        <dgm:presLayoutVars>
          <dgm:chMax val="0"/>
          <dgm:chPref val="0"/>
        </dgm:presLayoutVars>
      </dgm:prSet>
      <dgm:spPr/>
    </dgm:pt>
    <dgm:pt modelId="{D01EA1AC-EE1A-4FDF-A5E3-C9666F2A4FDF}" type="pres">
      <dgm:prSet presAssocID="{75F3EED9-4199-4DA4-AC06-381782A73520}" presName="sibTrans" presStyleCnt="0"/>
      <dgm:spPr/>
    </dgm:pt>
    <dgm:pt modelId="{0EB19260-2F50-4B6F-BFCC-D357F6F897D7}" type="pres">
      <dgm:prSet presAssocID="{78C56492-6EB0-4BA6-A028-951E7A44774D}" presName="compNode" presStyleCnt="0"/>
      <dgm:spPr/>
    </dgm:pt>
    <dgm:pt modelId="{764C83AD-66D9-43FA-B5CF-33FA93D6C0E2}" type="pres">
      <dgm:prSet presAssocID="{78C56492-6EB0-4BA6-A028-951E7A44774D}" presName="bgRect" presStyleLbl="bgShp" presStyleIdx="3" presStyleCnt="5"/>
      <dgm:spPr/>
    </dgm:pt>
    <dgm:pt modelId="{09BB4C47-10A9-46CA-8247-A89653B3E3E3}" type="pres">
      <dgm:prSet presAssocID="{78C56492-6EB0-4BA6-A028-951E7A44774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DB2AF5F2-63A3-4BDC-A1B1-9C83A6861EE6}" type="pres">
      <dgm:prSet presAssocID="{78C56492-6EB0-4BA6-A028-951E7A44774D}" presName="spaceRect" presStyleCnt="0"/>
      <dgm:spPr/>
    </dgm:pt>
    <dgm:pt modelId="{28CE4C23-AB1E-43B5-AC0B-373F9202B73D}" type="pres">
      <dgm:prSet presAssocID="{78C56492-6EB0-4BA6-A028-951E7A44774D}" presName="parTx" presStyleLbl="revTx" presStyleIdx="3" presStyleCnt="5">
        <dgm:presLayoutVars>
          <dgm:chMax val="0"/>
          <dgm:chPref val="0"/>
        </dgm:presLayoutVars>
      </dgm:prSet>
      <dgm:spPr/>
    </dgm:pt>
    <dgm:pt modelId="{DB844D2E-5B62-4883-99F5-BCA514875BF8}" type="pres">
      <dgm:prSet presAssocID="{01AE9887-F2F1-4622-929C-9C2ADAEC5CF1}" presName="sibTrans" presStyleCnt="0"/>
      <dgm:spPr/>
    </dgm:pt>
    <dgm:pt modelId="{B7CBC730-0365-49B1-8679-15E5A253EBE4}" type="pres">
      <dgm:prSet presAssocID="{AA142DD8-B567-442E-8209-BF0506D9F5CA}" presName="compNode" presStyleCnt="0"/>
      <dgm:spPr/>
    </dgm:pt>
    <dgm:pt modelId="{7C1323BB-E9D3-4DDE-97D5-5397A6EFB963}" type="pres">
      <dgm:prSet presAssocID="{AA142DD8-B567-442E-8209-BF0506D9F5CA}" presName="bgRect" presStyleLbl="bgShp" presStyleIdx="4" presStyleCnt="5"/>
      <dgm:spPr/>
    </dgm:pt>
    <dgm:pt modelId="{85CDEF9C-76B1-48B8-997C-7883E5388749}" type="pres">
      <dgm:prSet presAssocID="{AA142DD8-B567-442E-8209-BF0506D9F5C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nk"/>
        </a:ext>
      </dgm:extLst>
    </dgm:pt>
    <dgm:pt modelId="{C1D0C41C-8F89-47A2-9030-CB5C121F4693}" type="pres">
      <dgm:prSet presAssocID="{AA142DD8-B567-442E-8209-BF0506D9F5CA}" presName="spaceRect" presStyleCnt="0"/>
      <dgm:spPr/>
    </dgm:pt>
    <dgm:pt modelId="{B4C65A4E-042D-4362-BBE7-B007C50E9E2D}" type="pres">
      <dgm:prSet presAssocID="{AA142DD8-B567-442E-8209-BF0506D9F5CA}" presName="parTx" presStyleLbl="revTx" presStyleIdx="4" presStyleCnt="5">
        <dgm:presLayoutVars>
          <dgm:chMax val="0"/>
          <dgm:chPref val="0"/>
        </dgm:presLayoutVars>
      </dgm:prSet>
      <dgm:spPr/>
    </dgm:pt>
  </dgm:ptLst>
  <dgm:cxnLst>
    <dgm:cxn modelId="{DACBA41E-9E53-468A-A5C8-F628B1D35137}" type="presOf" srcId="{7B17CDA2-F0E1-4730-A388-B6BDD83E064C}" destId="{2D65B1D9-6D50-46D4-8664-574542A76D5A}" srcOrd="0" destOrd="0" presId="urn:microsoft.com/office/officeart/2018/2/layout/IconVerticalSolidList"/>
    <dgm:cxn modelId="{8B264C23-71DD-4B24-A7D2-44544D0572EE}" type="presOf" srcId="{3F38A935-E36A-4178-BEC2-011A9C3B46C3}" destId="{CE7D6EC4-D225-43CE-B288-B316A1BF0F1C}" srcOrd="0" destOrd="0" presId="urn:microsoft.com/office/officeart/2018/2/layout/IconVerticalSolidList"/>
    <dgm:cxn modelId="{3D19733B-8820-4267-A886-D3E9F80D5BF9}" srcId="{B1AE69D4-7554-4847-ABAA-51E224618ED6}" destId="{AA5F8AEB-A73A-435B-ACDE-86EDD30CC7CD}" srcOrd="1" destOrd="0" parTransId="{00372D8D-E41D-49C7-80AE-11D195D770BE}" sibTransId="{B02D3B04-8BB1-4315-9211-4CC5B5BE807C}"/>
    <dgm:cxn modelId="{C2D76E93-BC82-4506-9831-B98607ADB783}" type="presOf" srcId="{AA5F8AEB-A73A-435B-ACDE-86EDD30CC7CD}" destId="{83350FAB-3016-4E0F-B5CD-2C282C6E3D6B}" srcOrd="0" destOrd="0" presId="urn:microsoft.com/office/officeart/2018/2/layout/IconVerticalSolidList"/>
    <dgm:cxn modelId="{F20941A3-DD5C-4685-AF3F-D5D265F1FE37}" srcId="{B1AE69D4-7554-4847-ABAA-51E224618ED6}" destId="{3F38A935-E36A-4178-BEC2-011A9C3B46C3}" srcOrd="2" destOrd="0" parTransId="{8E547E81-304D-44C8-9655-4D833BB426B3}" sibTransId="{75F3EED9-4199-4DA4-AC06-381782A73520}"/>
    <dgm:cxn modelId="{2B0F4CAB-3450-4B67-8D21-0A83E7B35D8E}" srcId="{B1AE69D4-7554-4847-ABAA-51E224618ED6}" destId="{78C56492-6EB0-4BA6-A028-951E7A44774D}" srcOrd="3" destOrd="0" parTransId="{BFC4E498-1BF0-4AEA-A8CE-5F1457F6FF56}" sibTransId="{01AE9887-F2F1-4622-929C-9C2ADAEC5CF1}"/>
    <dgm:cxn modelId="{A13BADAE-CB30-4378-93DE-90F1827947D1}" type="presOf" srcId="{78C56492-6EB0-4BA6-A028-951E7A44774D}" destId="{28CE4C23-AB1E-43B5-AC0B-373F9202B73D}" srcOrd="0" destOrd="0" presId="urn:microsoft.com/office/officeart/2018/2/layout/IconVerticalSolidList"/>
    <dgm:cxn modelId="{7B067ABB-182F-46A5-9AA5-C56F95738AB9}" srcId="{B1AE69D4-7554-4847-ABAA-51E224618ED6}" destId="{7B17CDA2-F0E1-4730-A388-B6BDD83E064C}" srcOrd="0" destOrd="0" parTransId="{C9767C03-7AA1-4410-AA48-F4B8ED69811F}" sibTransId="{103A9EB7-837C-4915-AC67-B6526F6013AB}"/>
    <dgm:cxn modelId="{E09399C7-4E6D-4C39-8527-EC1DDA4A1367}" type="presOf" srcId="{AA142DD8-B567-442E-8209-BF0506D9F5CA}" destId="{B4C65A4E-042D-4362-BBE7-B007C50E9E2D}" srcOrd="0" destOrd="0" presId="urn:microsoft.com/office/officeart/2018/2/layout/IconVerticalSolidList"/>
    <dgm:cxn modelId="{7BCDA8C9-265F-445D-A3C7-463E7F7068D5}" srcId="{B1AE69D4-7554-4847-ABAA-51E224618ED6}" destId="{AA142DD8-B567-442E-8209-BF0506D9F5CA}" srcOrd="4" destOrd="0" parTransId="{5F67DEBC-7F3A-4B3A-B71E-CF62804DA282}" sibTransId="{E697863D-E2C2-48C8-B430-5D9B0174B759}"/>
    <dgm:cxn modelId="{2EAA6BFC-493C-4720-8B6C-62ECD01F7EE0}" type="presOf" srcId="{B1AE69D4-7554-4847-ABAA-51E224618ED6}" destId="{41E82851-F40F-4C80-B980-42EDA761D842}" srcOrd="0" destOrd="0" presId="urn:microsoft.com/office/officeart/2018/2/layout/IconVerticalSolidList"/>
    <dgm:cxn modelId="{22CD24E4-01E7-4E66-AFF6-6EE76BC8ADBF}" type="presParOf" srcId="{41E82851-F40F-4C80-B980-42EDA761D842}" destId="{6D4A7FB6-B115-440E-B441-63FA46A5D077}" srcOrd="0" destOrd="0" presId="urn:microsoft.com/office/officeart/2018/2/layout/IconVerticalSolidList"/>
    <dgm:cxn modelId="{C9042C4A-C0A9-411C-BD0D-68621A203C0E}" type="presParOf" srcId="{6D4A7FB6-B115-440E-B441-63FA46A5D077}" destId="{F458044C-2CC9-4025-AB98-047F1E5C5695}" srcOrd="0" destOrd="0" presId="urn:microsoft.com/office/officeart/2018/2/layout/IconVerticalSolidList"/>
    <dgm:cxn modelId="{60EA8524-9723-4917-87B9-061F3E6AC12C}" type="presParOf" srcId="{6D4A7FB6-B115-440E-B441-63FA46A5D077}" destId="{8C121ECE-EA5D-407E-A159-DC77C2721D7D}" srcOrd="1" destOrd="0" presId="urn:microsoft.com/office/officeart/2018/2/layout/IconVerticalSolidList"/>
    <dgm:cxn modelId="{AF250210-8DCE-4D53-88D0-72A0F1E1E133}" type="presParOf" srcId="{6D4A7FB6-B115-440E-B441-63FA46A5D077}" destId="{BFA98990-B302-40CA-AA9A-2A5622DAC0E9}" srcOrd="2" destOrd="0" presId="urn:microsoft.com/office/officeart/2018/2/layout/IconVerticalSolidList"/>
    <dgm:cxn modelId="{3C43B6AD-FB03-4CA1-90CB-C5C97FB80970}" type="presParOf" srcId="{6D4A7FB6-B115-440E-B441-63FA46A5D077}" destId="{2D65B1D9-6D50-46D4-8664-574542A76D5A}" srcOrd="3" destOrd="0" presId="urn:microsoft.com/office/officeart/2018/2/layout/IconVerticalSolidList"/>
    <dgm:cxn modelId="{CBAF03E4-208E-48A0-AD0D-CFA4558B4808}" type="presParOf" srcId="{41E82851-F40F-4C80-B980-42EDA761D842}" destId="{AFA19394-714D-4BD4-948D-A59EDA816842}" srcOrd="1" destOrd="0" presId="urn:microsoft.com/office/officeart/2018/2/layout/IconVerticalSolidList"/>
    <dgm:cxn modelId="{9D9A855B-F290-47AB-9FFC-38123ADBA565}" type="presParOf" srcId="{41E82851-F40F-4C80-B980-42EDA761D842}" destId="{BC5CB710-BD99-4CE7-896A-E139201BE5E3}" srcOrd="2" destOrd="0" presId="urn:microsoft.com/office/officeart/2018/2/layout/IconVerticalSolidList"/>
    <dgm:cxn modelId="{A1D6D360-B13A-4C1A-B86E-0EB585441013}" type="presParOf" srcId="{BC5CB710-BD99-4CE7-896A-E139201BE5E3}" destId="{65142D78-D5EC-4C4C-AFA5-90FF1A08AD29}" srcOrd="0" destOrd="0" presId="urn:microsoft.com/office/officeart/2018/2/layout/IconVerticalSolidList"/>
    <dgm:cxn modelId="{38E8116A-6A19-440A-8288-17DECCC80BA6}" type="presParOf" srcId="{BC5CB710-BD99-4CE7-896A-E139201BE5E3}" destId="{DD9F6656-B310-4EE4-BFA1-CA0585DFF1A4}" srcOrd="1" destOrd="0" presId="urn:microsoft.com/office/officeart/2018/2/layout/IconVerticalSolidList"/>
    <dgm:cxn modelId="{1AC60D41-16FF-4D41-BB55-CCF9889D2F51}" type="presParOf" srcId="{BC5CB710-BD99-4CE7-896A-E139201BE5E3}" destId="{A3B1F23D-9EFD-4309-A617-B45F0835501E}" srcOrd="2" destOrd="0" presId="urn:microsoft.com/office/officeart/2018/2/layout/IconVerticalSolidList"/>
    <dgm:cxn modelId="{67881574-BE81-4CF0-9182-96F85A8E27CB}" type="presParOf" srcId="{BC5CB710-BD99-4CE7-896A-E139201BE5E3}" destId="{83350FAB-3016-4E0F-B5CD-2C282C6E3D6B}" srcOrd="3" destOrd="0" presId="urn:microsoft.com/office/officeart/2018/2/layout/IconVerticalSolidList"/>
    <dgm:cxn modelId="{F18B5747-3E6C-4974-AF91-41987F2FD8E0}" type="presParOf" srcId="{41E82851-F40F-4C80-B980-42EDA761D842}" destId="{8290A35C-E7D5-4786-B102-3042F2229415}" srcOrd="3" destOrd="0" presId="urn:microsoft.com/office/officeart/2018/2/layout/IconVerticalSolidList"/>
    <dgm:cxn modelId="{C250B5FF-626F-4D56-BC80-679D8A03F40D}" type="presParOf" srcId="{41E82851-F40F-4C80-B980-42EDA761D842}" destId="{22465F79-630C-4F2B-8632-946C21BEAF91}" srcOrd="4" destOrd="0" presId="urn:microsoft.com/office/officeart/2018/2/layout/IconVerticalSolidList"/>
    <dgm:cxn modelId="{98BD05A4-B065-43C2-9498-0A2B5858EE24}" type="presParOf" srcId="{22465F79-630C-4F2B-8632-946C21BEAF91}" destId="{3FB1DCB8-5C43-45A7-B1A5-F96ECBC262F6}" srcOrd="0" destOrd="0" presId="urn:microsoft.com/office/officeart/2018/2/layout/IconVerticalSolidList"/>
    <dgm:cxn modelId="{88B172AA-1DAB-4E7C-87EE-783F2E940C16}" type="presParOf" srcId="{22465F79-630C-4F2B-8632-946C21BEAF91}" destId="{BF2C5D9A-0772-4507-97B6-78D22BC3A845}" srcOrd="1" destOrd="0" presId="urn:microsoft.com/office/officeart/2018/2/layout/IconVerticalSolidList"/>
    <dgm:cxn modelId="{F60AED40-34FB-4D4D-A7AA-8AAB15EBD2A3}" type="presParOf" srcId="{22465F79-630C-4F2B-8632-946C21BEAF91}" destId="{570A2A46-3758-4AD2-A576-805AD12E4312}" srcOrd="2" destOrd="0" presId="urn:microsoft.com/office/officeart/2018/2/layout/IconVerticalSolidList"/>
    <dgm:cxn modelId="{6F114FD9-2105-487A-B294-7F3F356D35C9}" type="presParOf" srcId="{22465F79-630C-4F2B-8632-946C21BEAF91}" destId="{CE7D6EC4-D225-43CE-B288-B316A1BF0F1C}" srcOrd="3" destOrd="0" presId="urn:microsoft.com/office/officeart/2018/2/layout/IconVerticalSolidList"/>
    <dgm:cxn modelId="{4048293F-47DD-4BD6-B9C6-5A5A899F9701}" type="presParOf" srcId="{41E82851-F40F-4C80-B980-42EDA761D842}" destId="{D01EA1AC-EE1A-4FDF-A5E3-C9666F2A4FDF}" srcOrd="5" destOrd="0" presId="urn:microsoft.com/office/officeart/2018/2/layout/IconVerticalSolidList"/>
    <dgm:cxn modelId="{6ED48FC0-EBE5-40C7-9C65-E98B343A5040}" type="presParOf" srcId="{41E82851-F40F-4C80-B980-42EDA761D842}" destId="{0EB19260-2F50-4B6F-BFCC-D357F6F897D7}" srcOrd="6" destOrd="0" presId="urn:microsoft.com/office/officeart/2018/2/layout/IconVerticalSolidList"/>
    <dgm:cxn modelId="{70FD787F-4254-4EA3-B652-AD188DBBF8DA}" type="presParOf" srcId="{0EB19260-2F50-4B6F-BFCC-D357F6F897D7}" destId="{764C83AD-66D9-43FA-B5CF-33FA93D6C0E2}" srcOrd="0" destOrd="0" presId="urn:microsoft.com/office/officeart/2018/2/layout/IconVerticalSolidList"/>
    <dgm:cxn modelId="{8024E7C1-709D-46A7-9810-08AA44DD722B}" type="presParOf" srcId="{0EB19260-2F50-4B6F-BFCC-D357F6F897D7}" destId="{09BB4C47-10A9-46CA-8247-A89653B3E3E3}" srcOrd="1" destOrd="0" presId="urn:microsoft.com/office/officeart/2018/2/layout/IconVerticalSolidList"/>
    <dgm:cxn modelId="{7012B956-5502-419B-9885-04D87D372FEB}" type="presParOf" srcId="{0EB19260-2F50-4B6F-BFCC-D357F6F897D7}" destId="{DB2AF5F2-63A3-4BDC-A1B1-9C83A6861EE6}" srcOrd="2" destOrd="0" presId="urn:microsoft.com/office/officeart/2018/2/layout/IconVerticalSolidList"/>
    <dgm:cxn modelId="{17194314-C7C9-4685-964F-1DFC3A0D2D65}" type="presParOf" srcId="{0EB19260-2F50-4B6F-BFCC-D357F6F897D7}" destId="{28CE4C23-AB1E-43B5-AC0B-373F9202B73D}" srcOrd="3" destOrd="0" presId="urn:microsoft.com/office/officeart/2018/2/layout/IconVerticalSolidList"/>
    <dgm:cxn modelId="{CEB826FF-1914-4D03-BA4C-7699961E7824}" type="presParOf" srcId="{41E82851-F40F-4C80-B980-42EDA761D842}" destId="{DB844D2E-5B62-4883-99F5-BCA514875BF8}" srcOrd="7" destOrd="0" presId="urn:microsoft.com/office/officeart/2018/2/layout/IconVerticalSolidList"/>
    <dgm:cxn modelId="{AF39361F-EC64-4FBE-9779-096427A91E36}" type="presParOf" srcId="{41E82851-F40F-4C80-B980-42EDA761D842}" destId="{B7CBC730-0365-49B1-8679-15E5A253EBE4}" srcOrd="8" destOrd="0" presId="urn:microsoft.com/office/officeart/2018/2/layout/IconVerticalSolidList"/>
    <dgm:cxn modelId="{21003721-3B6F-4B78-AFB6-BC2BBD9FD8D6}" type="presParOf" srcId="{B7CBC730-0365-49B1-8679-15E5A253EBE4}" destId="{7C1323BB-E9D3-4DDE-97D5-5397A6EFB963}" srcOrd="0" destOrd="0" presId="urn:microsoft.com/office/officeart/2018/2/layout/IconVerticalSolidList"/>
    <dgm:cxn modelId="{0335A6FC-2B95-4E66-8D3C-3BE074F4B41A}" type="presParOf" srcId="{B7CBC730-0365-49B1-8679-15E5A253EBE4}" destId="{85CDEF9C-76B1-48B8-997C-7883E5388749}" srcOrd="1" destOrd="0" presId="urn:microsoft.com/office/officeart/2018/2/layout/IconVerticalSolidList"/>
    <dgm:cxn modelId="{FFA2A438-FD41-4847-92C5-B738C675D260}" type="presParOf" srcId="{B7CBC730-0365-49B1-8679-15E5A253EBE4}" destId="{C1D0C41C-8F89-47A2-9030-CB5C121F4693}" srcOrd="2" destOrd="0" presId="urn:microsoft.com/office/officeart/2018/2/layout/IconVerticalSolidList"/>
    <dgm:cxn modelId="{15A546B9-B8B8-4D5E-BC66-4DED0A90A7B8}" type="presParOf" srcId="{B7CBC730-0365-49B1-8679-15E5A253EBE4}" destId="{B4C65A4E-042D-4362-BBE7-B007C50E9E2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DD208C-02F3-4CF8-A202-E4B9E49F1C8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1D66604-42D1-4C11-8279-B51ED9F164C6}">
      <dgm:prSet/>
      <dgm:spPr/>
      <dgm:t>
        <a:bodyPr/>
        <a:lstStyle/>
        <a:p>
          <a:r>
            <a:rPr lang="en-GB"/>
            <a:t>European Values Study</a:t>
          </a:r>
          <a:endParaRPr lang="en-US"/>
        </a:p>
      </dgm:t>
    </dgm:pt>
    <dgm:pt modelId="{14D1CDA1-9EFD-4031-9718-7D35623A1F68}" type="parTrans" cxnId="{891F21BB-45D0-4B5E-B57C-807FBB1E04E7}">
      <dgm:prSet/>
      <dgm:spPr/>
      <dgm:t>
        <a:bodyPr/>
        <a:lstStyle/>
        <a:p>
          <a:endParaRPr lang="en-US"/>
        </a:p>
      </dgm:t>
    </dgm:pt>
    <dgm:pt modelId="{01A674C2-E8EA-4B4F-B8A9-1860187F8CCA}" type="sibTrans" cxnId="{891F21BB-45D0-4B5E-B57C-807FBB1E04E7}">
      <dgm:prSet/>
      <dgm:spPr/>
      <dgm:t>
        <a:bodyPr/>
        <a:lstStyle/>
        <a:p>
          <a:endParaRPr lang="en-US"/>
        </a:p>
      </dgm:t>
    </dgm:pt>
    <dgm:pt modelId="{B4F79EDE-C13B-43F6-B369-1026A6803762}">
      <dgm:prSet/>
      <dgm:spPr/>
      <dgm:t>
        <a:bodyPr/>
        <a:lstStyle/>
        <a:p>
          <a:r>
            <a:rPr lang="en-US"/>
            <a:t>Personal freedom</a:t>
          </a:r>
        </a:p>
      </dgm:t>
    </dgm:pt>
    <dgm:pt modelId="{4BD17C05-4AE1-478D-ACB6-93FC98FF7724}" type="parTrans" cxnId="{A5F6C5B5-1B4C-449E-9B7D-BAC38E3920B4}">
      <dgm:prSet/>
      <dgm:spPr/>
      <dgm:t>
        <a:bodyPr/>
        <a:lstStyle/>
        <a:p>
          <a:endParaRPr lang="en-US"/>
        </a:p>
      </dgm:t>
    </dgm:pt>
    <dgm:pt modelId="{598978C7-B27D-4248-AB39-E3E9D6DF20C6}" type="sibTrans" cxnId="{A5F6C5B5-1B4C-449E-9B7D-BAC38E3920B4}">
      <dgm:prSet/>
      <dgm:spPr/>
      <dgm:t>
        <a:bodyPr/>
        <a:lstStyle/>
        <a:p>
          <a:endParaRPr lang="en-US"/>
        </a:p>
      </dgm:t>
    </dgm:pt>
    <dgm:pt modelId="{244FB6CC-07E6-4CEE-B23D-835E5ECB715E}">
      <dgm:prSet/>
      <dgm:spPr/>
      <dgm:t>
        <a:bodyPr/>
        <a:lstStyle/>
        <a:p>
          <a:r>
            <a:rPr lang="en-US"/>
            <a:t>Individual autonomy</a:t>
          </a:r>
        </a:p>
      </dgm:t>
    </dgm:pt>
    <dgm:pt modelId="{E07D190F-516B-4749-996C-E4F561CDF0B7}" type="parTrans" cxnId="{CF3E3BBE-B738-4141-B61F-3B5D4103FCD4}">
      <dgm:prSet/>
      <dgm:spPr/>
      <dgm:t>
        <a:bodyPr/>
        <a:lstStyle/>
        <a:p>
          <a:endParaRPr lang="en-US"/>
        </a:p>
      </dgm:t>
    </dgm:pt>
    <dgm:pt modelId="{5652608D-9E8E-4EF5-A4DA-23A9825A5D71}" type="sibTrans" cxnId="{CF3E3BBE-B738-4141-B61F-3B5D4103FCD4}">
      <dgm:prSet/>
      <dgm:spPr/>
      <dgm:t>
        <a:bodyPr/>
        <a:lstStyle/>
        <a:p>
          <a:endParaRPr lang="en-US"/>
        </a:p>
      </dgm:t>
    </dgm:pt>
    <dgm:pt modelId="{EFB16ED6-583F-40CD-929E-EF66EE228B77}">
      <dgm:prSet/>
      <dgm:spPr/>
      <dgm:t>
        <a:bodyPr/>
        <a:lstStyle/>
        <a:p>
          <a:r>
            <a:rPr lang="en-US"/>
            <a:t>Social solidarity</a:t>
          </a:r>
        </a:p>
      </dgm:t>
    </dgm:pt>
    <dgm:pt modelId="{85E494F3-CE8F-4E62-9329-FC6C037EF571}" type="parTrans" cxnId="{641A29FC-61D5-470C-989E-EDA40BC1955A}">
      <dgm:prSet/>
      <dgm:spPr/>
      <dgm:t>
        <a:bodyPr/>
        <a:lstStyle/>
        <a:p>
          <a:endParaRPr lang="en-US"/>
        </a:p>
      </dgm:t>
    </dgm:pt>
    <dgm:pt modelId="{9A2B82C8-97AE-4F4E-8B01-6B4CA7226349}" type="sibTrans" cxnId="{641A29FC-61D5-470C-989E-EDA40BC1955A}">
      <dgm:prSet/>
      <dgm:spPr/>
      <dgm:t>
        <a:bodyPr/>
        <a:lstStyle/>
        <a:p>
          <a:endParaRPr lang="en-US"/>
        </a:p>
      </dgm:t>
    </dgm:pt>
    <dgm:pt modelId="{C6463BBA-CABD-41F4-BC64-6962F28CB02E}">
      <dgm:prSet/>
      <dgm:spPr/>
      <dgm:t>
        <a:bodyPr/>
        <a:lstStyle/>
        <a:p>
          <a:r>
            <a:rPr lang="en-US"/>
            <a:t>Ethnic tolerance</a:t>
          </a:r>
        </a:p>
      </dgm:t>
    </dgm:pt>
    <dgm:pt modelId="{6325802F-9EBE-414E-A8BC-496F8C5C5239}" type="parTrans" cxnId="{E95B69E1-9D8E-49F3-B7BB-CAF482D6B1C6}">
      <dgm:prSet/>
      <dgm:spPr/>
      <dgm:t>
        <a:bodyPr/>
        <a:lstStyle/>
        <a:p>
          <a:endParaRPr lang="en-US"/>
        </a:p>
      </dgm:t>
    </dgm:pt>
    <dgm:pt modelId="{4793BAB6-C41D-44CA-91D5-23EF54C5E256}" type="sibTrans" cxnId="{E95B69E1-9D8E-49F3-B7BB-CAF482D6B1C6}">
      <dgm:prSet/>
      <dgm:spPr/>
      <dgm:t>
        <a:bodyPr/>
        <a:lstStyle/>
        <a:p>
          <a:endParaRPr lang="en-US"/>
        </a:p>
      </dgm:t>
    </dgm:pt>
    <dgm:pt modelId="{C3B099A0-0F86-4E5E-B21C-79D9CBD5496C}">
      <dgm:prSet/>
      <dgm:spPr/>
      <dgm:t>
        <a:bodyPr/>
        <a:lstStyle/>
        <a:p>
          <a:r>
            <a:rPr lang="en-US"/>
            <a:t>Civic honesty</a:t>
          </a:r>
        </a:p>
      </dgm:t>
    </dgm:pt>
    <dgm:pt modelId="{60AC641D-E750-40E1-96E0-0BDF9BFCD627}" type="parTrans" cxnId="{CD507BDA-6E5C-4108-A63A-B24B45E0E171}">
      <dgm:prSet/>
      <dgm:spPr/>
      <dgm:t>
        <a:bodyPr/>
        <a:lstStyle/>
        <a:p>
          <a:endParaRPr lang="en-US"/>
        </a:p>
      </dgm:t>
    </dgm:pt>
    <dgm:pt modelId="{030A990C-C7E8-46E5-88AC-3D6CEB0F1EAE}" type="sibTrans" cxnId="{CD507BDA-6E5C-4108-A63A-B24B45E0E171}">
      <dgm:prSet/>
      <dgm:spPr/>
      <dgm:t>
        <a:bodyPr/>
        <a:lstStyle/>
        <a:p>
          <a:endParaRPr lang="en-US"/>
        </a:p>
      </dgm:t>
    </dgm:pt>
    <dgm:pt modelId="{CD83D2C3-15C5-465B-A192-DC62A6BBE9CD}">
      <dgm:prSet/>
      <dgm:spPr/>
      <dgm:t>
        <a:bodyPr/>
        <a:lstStyle/>
        <a:p>
          <a:r>
            <a:rPr lang="en-US"/>
            <a:t>Gender equality</a:t>
          </a:r>
        </a:p>
      </dgm:t>
    </dgm:pt>
    <dgm:pt modelId="{13805040-47FC-4192-AA1B-E1FAF78B0726}" type="parTrans" cxnId="{6276821C-4D80-4669-B008-E26AB8C3EC50}">
      <dgm:prSet/>
      <dgm:spPr/>
      <dgm:t>
        <a:bodyPr/>
        <a:lstStyle/>
        <a:p>
          <a:endParaRPr lang="en-US"/>
        </a:p>
      </dgm:t>
    </dgm:pt>
    <dgm:pt modelId="{27A893B9-BE0A-4297-A485-8E20D2472A43}" type="sibTrans" cxnId="{6276821C-4D80-4669-B008-E26AB8C3EC50}">
      <dgm:prSet/>
      <dgm:spPr/>
      <dgm:t>
        <a:bodyPr/>
        <a:lstStyle/>
        <a:p>
          <a:endParaRPr lang="en-US"/>
        </a:p>
      </dgm:t>
    </dgm:pt>
    <dgm:pt modelId="{8AB939CF-441E-40F6-86C9-22AA3A245E23}">
      <dgm:prSet/>
      <dgm:spPr/>
      <dgm:t>
        <a:bodyPr/>
        <a:lstStyle/>
        <a:p>
          <a:r>
            <a:rPr lang="en-US" dirty="0"/>
            <a:t>Liberal democracy</a:t>
          </a:r>
        </a:p>
      </dgm:t>
    </dgm:pt>
    <dgm:pt modelId="{36A647EE-895B-4D41-803A-DF84E7FBA4DF}" type="parTrans" cxnId="{11E40971-223C-46C7-93E1-9298981B48B6}">
      <dgm:prSet/>
      <dgm:spPr/>
      <dgm:t>
        <a:bodyPr/>
        <a:lstStyle/>
        <a:p>
          <a:endParaRPr lang="en-US"/>
        </a:p>
      </dgm:t>
    </dgm:pt>
    <dgm:pt modelId="{F07AA60C-7864-4B8B-AA03-6E9C0E596ADE}" type="sibTrans" cxnId="{11E40971-223C-46C7-93E1-9298981B48B6}">
      <dgm:prSet/>
      <dgm:spPr/>
      <dgm:t>
        <a:bodyPr/>
        <a:lstStyle/>
        <a:p>
          <a:endParaRPr lang="en-US"/>
        </a:p>
      </dgm:t>
    </dgm:pt>
    <dgm:pt modelId="{21808963-F61B-40E4-8EC6-8FA9CDDE9CC5}">
      <dgm:prSet/>
      <dgm:spPr/>
      <dgm:t>
        <a:bodyPr/>
        <a:lstStyle/>
        <a:p>
          <a:r>
            <a:rPr lang="en-GB" dirty="0"/>
            <a:t>Moral Foundations Theory</a:t>
          </a:r>
          <a:endParaRPr lang="en-US" dirty="0"/>
        </a:p>
      </dgm:t>
    </dgm:pt>
    <dgm:pt modelId="{CA5249C8-FA4A-49F5-8A1B-042ACCE3A745}" type="parTrans" cxnId="{9E3B44BF-8A61-4619-8EB3-6E705138386D}">
      <dgm:prSet/>
      <dgm:spPr/>
      <dgm:t>
        <a:bodyPr/>
        <a:lstStyle/>
        <a:p>
          <a:endParaRPr lang="en-GB"/>
        </a:p>
      </dgm:t>
    </dgm:pt>
    <dgm:pt modelId="{1C63F66E-1790-46BC-8EFE-DB0AF21C6005}" type="sibTrans" cxnId="{9E3B44BF-8A61-4619-8EB3-6E705138386D}">
      <dgm:prSet/>
      <dgm:spPr/>
      <dgm:t>
        <a:bodyPr/>
        <a:lstStyle/>
        <a:p>
          <a:endParaRPr lang="en-GB"/>
        </a:p>
      </dgm:t>
    </dgm:pt>
    <dgm:pt modelId="{429AB84D-0753-438D-92D9-BBEF604320E9}">
      <dgm:prSet/>
      <dgm:spPr/>
      <dgm:t>
        <a:bodyPr/>
        <a:lstStyle/>
        <a:p>
          <a:r>
            <a:rPr lang="en-GB" dirty="0"/>
            <a:t>Care/harm</a:t>
          </a:r>
          <a:endParaRPr lang="en-US" dirty="0"/>
        </a:p>
      </dgm:t>
    </dgm:pt>
    <dgm:pt modelId="{ACED6D15-6009-4B25-B4C7-1AEF7E39E76A}" type="parTrans" cxnId="{77D9A9B6-7585-4CF2-ACBF-C5DD47989694}">
      <dgm:prSet/>
      <dgm:spPr/>
      <dgm:t>
        <a:bodyPr/>
        <a:lstStyle/>
        <a:p>
          <a:endParaRPr lang="en-GB"/>
        </a:p>
      </dgm:t>
    </dgm:pt>
    <dgm:pt modelId="{18EFF168-4DE6-46DD-8A9A-2B20143A17E6}" type="sibTrans" cxnId="{77D9A9B6-7585-4CF2-ACBF-C5DD47989694}">
      <dgm:prSet/>
      <dgm:spPr/>
      <dgm:t>
        <a:bodyPr/>
        <a:lstStyle/>
        <a:p>
          <a:endParaRPr lang="en-GB"/>
        </a:p>
      </dgm:t>
    </dgm:pt>
    <dgm:pt modelId="{62B5A736-10CA-41D4-B93B-F354FDFF56FA}">
      <dgm:prSet/>
      <dgm:spPr/>
      <dgm:t>
        <a:bodyPr/>
        <a:lstStyle/>
        <a:p>
          <a:r>
            <a:rPr lang="en-GB" dirty="0"/>
            <a:t>Fairness/cheating</a:t>
          </a:r>
          <a:endParaRPr lang="en-US" dirty="0"/>
        </a:p>
      </dgm:t>
    </dgm:pt>
    <dgm:pt modelId="{49F899FC-4502-4AFC-8304-6FDE56965720}" type="parTrans" cxnId="{51A6C01A-B2FE-4F6B-A071-7F6FBAECD2B5}">
      <dgm:prSet/>
      <dgm:spPr/>
      <dgm:t>
        <a:bodyPr/>
        <a:lstStyle/>
        <a:p>
          <a:endParaRPr lang="en-GB"/>
        </a:p>
      </dgm:t>
    </dgm:pt>
    <dgm:pt modelId="{AC93D951-A10A-402B-96E0-0705F1989608}" type="sibTrans" cxnId="{51A6C01A-B2FE-4F6B-A071-7F6FBAECD2B5}">
      <dgm:prSet/>
      <dgm:spPr/>
      <dgm:t>
        <a:bodyPr/>
        <a:lstStyle/>
        <a:p>
          <a:endParaRPr lang="en-GB"/>
        </a:p>
      </dgm:t>
    </dgm:pt>
    <dgm:pt modelId="{52243B9D-F156-4FDA-B496-54A52FE604EF}">
      <dgm:prSet/>
      <dgm:spPr/>
      <dgm:t>
        <a:bodyPr/>
        <a:lstStyle/>
        <a:p>
          <a:r>
            <a:rPr lang="en-GB" dirty="0"/>
            <a:t>Loyalty/betrayal</a:t>
          </a:r>
          <a:endParaRPr lang="en-US" dirty="0"/>
        </a:p>
      </dgm:t>
    </dgm:pt>
    <dgm:pt modelId="{96826110-F94E-4375-8F4F-61B4650D2E70}" type="parTrans" cxnId="{5F93B7E2-7DBB-46FA-9C64-7B0C2F406C5F}">
      <dgm:prSet/>
      <dgm:spPr/>
      <dgm:t>
        <a:bodyPr/>
        <a:lstStyle/>
        <a:p>
          <a:endParaRPr lang="en-GB"/>
        </a:p>
      </dgm:t>
    </dgm:pt>
    <dgm:pt modelId="{FAAA2491-6041-461C-8E30-BA5050CF39FC}" type="sibTrans" cxnId="{5F93B7E2-7DBB-46FA-9C64-7B0C2F406C5F}">
      <dgm:prSet/>
      <dgm:spPr/>
      <dgm:t>
        <a:bodyPr/>
        <a:lstStyle/>
        <a:p>
          <a:endParaRPr lang="en-GB"/>
        </a:p>
      </dgm:t>
    </dgm:pt>
    <dgm:pt modelId="{253C1181-C6CC-4518-9C6A-C378BB36C3F4}">
      <dgm:prSet/>
      <dgm:spPr/>
      <dgm:t>
        <a:bodyPr/>
        <a:lstStyle/>
        <a:p>
          <a:r>
            <a:rPr lang="en-GB" dirty="0"/>
            <a:t>Authority/subversion</a:t>
          </a:r>
          <a:endParaRPr lang="en-US" dirty="0"/>
        </a:p>
      </dgm:t>
    </dgm:pt>
    <dgm:pt modelId="{B1E18C1E-802E-41A2-9868-726115145EA8}" type="parTrans" cxnId="{092F0F3B-8BB1-411A-8E87-EF61E3E92366}">
      <dgm:prSet/>
      <dgm:spPr/>
      <dgm:t>
        <a:bodyPr/>
        <a:lstStyle/>
        <a:p>
          <a:endParaRPr lang="en-GB"/>
        </a:p>
      </dgm:t>
    </dgm:pt>
    <dgm:pt modelId="{519481FA-D5AA-4EE4-9EDF-A0B5F2B2C3EE}" type="sibTrans" cxnId="{092F0F3B-8BB1-411A-8E87-EF61E3E92366}">
      <dgm:prSet/>
      <dgm:spPr/>
      <dgm:t>
        <a:bodyPr/>
        <a:lstStyle/>
        <a:p>
          <a:endParaRPr lang="en-GB"/>
        </a:p>
      </dgm:t>
    </dgm:pt>
    <dgm:pt modelId="{5B85E9E0-C02C-4FA5-AD99-AF1DCF331455}">
      <dgm:prSet/>
      <dgm:spPr/>
      <dgm:t>
        <a:bodyPr/>
        <a:lstStyle/>
        <a:p>
          <a:r>
            <a:rPr lang="en-GB" dirty="0"/>
            <a:t>Sanctity/degradation</a:t>
          </a:r>
          <a:endParaRPr lang="en-US" dirty="0"/>
        </a:p>
      </dgm:t>
    </dgm:pt>
    <dgm:pt modelId="{5885B003-5E6D-44CF-ADC9-AB4E03687AEA}" type="parTrans" cxnId="{5C22F903-C664-4875-B500-E9C6987A0D9D}">
      <dgm:prSet/>
      <dgm:spPr/>
      <dgm:t>
        <a:bodyPr/>
        <a:lstStyle/>
        <a:p>
          <a:endParaRPr lang="en-GB"/>
        </a:p>
      </dgm:t>
    </dgm:pt>
    <dgm:pt modelId="{33B8326C-E2D4-4E83-A74B-DA490D9F916D}" type="sibTrans" cxnId="{5C22F903-C664-4875-B500-E9C6987A0D9D}">
      <dgm:prSet/>
      <dgm:spPr/>
      <dgm:t>
        <a:bodyPr/>
        <a:lstStyle/>
        <a:p>
          <a:endParaRPr lang="en-GB"/>
        </a:p>
      </dgm:t>
    </dgm:pt>
    <dgm:pt modelId="{45F68187-FD09-4934-96AD-5E81D231F289}">
      <dgm:prSet/>
      <dgm:spPr/>
      <dgm:t>
        <a:bodyPr/>
        <a:lstStyle/>
        <a:p>
          <a:r>
            <a:rPr lang="en-GB" dirty="0"/>
            <a:t>Liberty/oppression</a:t>
          </a:r>
          <a:endParaRPr lang="en-US" dirty="0"/>
        </a:p>
      </dgm:t>
    </dgm:pt>
    <dgm:pt modelId="{EEAE20EE-AF60-4AEE-AE4F-D8B2948EE7F8}" type="parTrans" cxnId="{26B3362E-3005-437F-9E8C-4EBDACAF6387}">
      <dgm:prSet/>
      <dgm:spPr/>
      <dgm:t>
        <a:bodyPr/>
        <a:lstStyle/>
        <a:p>
          <a:endParaRPr lang="en-GB"/>
        </a:p>
      </dgm:t>
    </dgm:pt>
    <dgm:pt modelId="{02641001-CD0E-4D26-8E19-1D95B47B20B3}" type="sibTrans" cxnId="{26B3362E-3005-437F-9E8C-4EBDACAF6387}">
      <dgm:prSet/>
      <dgm:spPr/>
      <dgm:t>
        <a:bodyPr/>
        <a:lstStyle/>
        <a:p>
          <a:endParaRPr lang="en-GB"/>
        </a:p>
      </dgm:t>
    </dgm:pt>
    <dgm:pt modelId="{AF7F9518-1485-4C32-ACEA-840456133C67}" type="pres">
      <dgm:prSet presAssocID="{F8DD208C-02F3-4CF8-A202-E4B9E49F1C8B}" presName="Name0" presStyleCnt="0">
        <dgm:presLayoutVars>
          <dgm:dir/>
          <dgm:animLvl val="lvl"/>
          <dgm:resizeHandles val="exact"/>
        </dgm:presLayoutVars>
      </dgm:prSet>
      <dgm:spPr/>
    </dgm:pt>
    <dgm:pt modelId="{D431F924-5024-4D80-9E75-6A191227A689}" type="pres">
      <dgm:prSet presAssocID="{21808963-F61B-40E4-8EC6-8FA9CDDE9CC5}" presName="composite" presStyleCnt="0"/>
      <dgm:spPr/>
    </dgm:pt>
    <dgm:pt modelId="{5A000295-700C-43B0-91AA-9772F71668E4}" type="pres">
      <dgm:prSet presAssocID="{21808963-F61B-40E4-8EC6-8FA9CDDE9CC5}" presName="parTx" presStyleLbl="alignNode1" presStyleIdx="0" presStyleCnt="2">
        <dgm:presLayoutVars>
          <dgm:chMax val="0"/>
          <dgm:chPref val="0"/>
          <dgm:bulletEnabled val="1"/>
        </dgm:presLayoutVars>
      </dgm:prSet>
      <dgm:spPr/>
    </dgm:pt>
    <dgm:pt modelId="{DBC949E9-AEEA-47D0-9129-9EFCC231B4BB}" type="pres">
      <dgm:prSet presAssocID="{21808963-F61B-40E4-8EC6-8FA9CDDE9CC5}" presName="desTx" presStyleLbl="alignAccFollowNode1" presStyleIdx="0" presStyleCnt="2">
        <dgm:presLayoutVars>
          <dgm:bulletEnabled val="1"/>
        </dgm:presLayoutVars>
      </dgm:prSet>
      <dgm:spPr/>
    </dgm:pt>
    <dgm:pt modelId="{17B8B40D-71DA-4161-AFF9-6A8FB592EC02}" type="pres">
      <dgm:prSet presAssocID="{1C63F66E-1790-46BC-8EFE-DB0AF21C6005}" presName="space" presStyleCnt="0"/>
      <dgm:spPr/>
    </dgm:pt>
    <dgm:pt modelId="{2F6CFBD3-026E-4F63-8FEE-CF3C9CE78EA2}" type="pres">
      <dgm:prSet presAssocID="{21D66604-42D1-4C11-8279-B51ED9F164C6}" presName="composite" presStyleCnt="0"/>
      <dgm:spPr/>
    </dgm:pt>
    <dgm:pt modelId="{79EE51EA-BE62-4BE4-9AD5-2C51B2241111}" type="pres">
      <dgm:prSet presAssocID="{21D66604-42D1-4C11-8279-B51ED9F164C6}" presName="parTx" presStyleLbl="alignNode1" presStyleIdx="1" presStyleCnt="2">
        <dgm:presLayoutVars>
          <dgm:chMax val="0"/>
          <dgm:chPref val="0"/>
          <dgm:bulletEnabled val="1"/>
        </dgm:presLayoutVars>
      </dgm:prSet>
      <dgm:spPr/>
    </dgm:pt>
    <dgm:pt modelId="{3095A154-7671-4F78-B351-4641BA379752}" type="pres">
      <dgm:prSet presAssocID="{21D66604-42D1-4C11-8279-B51ED9F164C6}" presName="desTx" presStyleLbl="alignAccFollowNode1" presStyleIdx="1" presStyleCnt="2">
        <dgm:presLayoutVars>
          <dgm:bulletEnabled val="1"/>
        </dgm:presLayoutVars>
      </dgm:prSet>
      <dgm:spPr/>
    </dgm:pt>
  </dgm:ptLst>
  <dgm:cxnLst>
    <dgm:cxn modelId="{64440801-ADAB-4368-A208-5E777757FDA3}" type="presOf" srcId="{429AB84D-0753-438D-92D9-BBEF604320E9}" destId="{DBC949E9-AEEA-47D0-9129-9EFCC231B4BB}" srcOrd="0" destOrd="0" presId="urn:microsoft.com/office/officeart/2005/8/layout/hList1"/>
    <dgm:cxn modelId="{5C22F903-C664-4875-B500-E9C6987A0D9D}" srcId="{21808963-F61B-40E4-8EC6-8FA9CDDE9CC5}" destId="{5B85E9E0-C02C-4FA5-AD99-AF1DCF331455}" srcOrd="4" destOrd="0" parTransId="{5885B003-5E6D-44CF-ADC9-AB4E03687AEA}" sibTransId="{33B8326C-E2D4-4E83-A74B-DA490D9F916D}"/>
    <dgm:cxn modelId="{2E04A514-5FA6-418F-9A21-6CE9913AF2E1}" type="presOf" srcId="{C3B099A0-0F86-4E5E-B21C-79D9CBD5496C}" destId="{3095A154-7671-4F78-B351-4641BA379752}" srcOrd="0" destOrd="4" presId="urn:microsoft.com/office/officeart/2005/8/layout/hList1"/>
    <dgm:cxn modelId="{51A6C01A-B2FE-4F6B-A071-7F6FBAECD2B5}" srcId="{21808963-F61B-40E4-8EC6-8FA9CDDE9CC5}" destId="{62B5A736-10CA-41D4-B93B-F354FDFF56FA}" srcOrd="1" destOrd="0" parTransId="{49F899FC-4502-4AFC-8304-6FDE56965720}" sibTransId="{AC93D951-A10A-402B-96E0-0705F1989608}"/>
    <dgm:cxn modelId="{6276821C-4D80-4669-B008-E26AB8C3EC50}" srcId="{21D66604-42D1-4C11-8279-B51ED9F164C6}" destId="{CD83D2C3-15C5-465B-A192-DC62A6BBE9CD}" srcOrd="5" destOrd="0" parTransId="{13805040-47FC-4192-AA1B-E1FAF78B0726}" sibTransId="{27A893B9-BE0A-4297-A485-8E20D2472A43}"/>
    <dgm:cxn modelId="{1D4E9C1E-BBC7-48E4-9764-0442CF65573E}" type="presOf" srcId="{45F68187-FD09-4934-96AD-5E81D231F289}" destId="{DBC949E9-AEEA-47D0-9129-9EFCC231B4BB}" srcOrd="0" destOrd="5" presId="urn:microsoft.com/office/officeart/2005/8/layout/hList1"/>
    <dgm:cxn modelId="{F7B9731F-DF48-45A9-B40E-8EAB62736AFB}" type="presOf" srcId="{21D66604-42D1-4C11-8279-B51ED9F164C6}" destId="{79EE51EA-BE62-4BE4-9AD5-2C51B2241111}" srcOrd="0" destOrd="0" presId="urn:microsoft.com/office/officeart/2005/8/layout/hList1"/>
    <dgm:cxn modelId="{26B3362E-3005-437F-9E8C-4EBDACAF6387}" srcId="{21808963-F61B-40E4-8EC6-8FA9CDDE9CC5}" destId="{45F68187-FD09-4934-96AD-5E81D231F289}" srcOrd="5" destOrd="0" parTransId="{EEAE20EE-AF60-4AEE-AE4F-D8B2948EE7F8}" sibTransId="{02641001-CD0E-4D26-8E19-1D95B47B20B3}"/>
    <dgm:cxn modelId="{9D8B1636-81BE-4D13-8937-FE4BBDD89DF8}" type="presOf" srcId="{8AB939CF-441E-40F6-86C9-22AA3A245E23}" destId="{3095A154-7671-4F78-B351-4641BA379752}" srcOrd="0" destOrd="6" presId="urn:microsoft.com/office/officeart/2005/8/layout/hList1"/>
    <dgm:cxn modelId="{092F0F3B-8BB1-411A-8E87-EF61E3E92366}" srcId="{21808963-F61B-40E4-8EC6-8FA9CDDE9CC5}" destId="{253C1181-C6CC-4518-9C6A-C378BB36C3F4}" srcOrd="3" destOrd="0" parTransId="{B1E18C1E-802E-41A2-9868-726115145EA8}" sibTransId="{519481FA-D5AA-4EE4-9EDF-A0B5F2B2C3EE}"/>
    <dgm:cxn modelId="{36322948-3D87-4BBA-8F13-67E38727CABE}" type="presOf" srcId="{21808963-F61B-40E4-8EC6-8FA9CDDE9CC5}" destId="{5A000295-700C-43B0-91AA-9772F71668E4}" srcOrd="0" destOrd="0" presId="urn:microsoft.com/office/officeart/2005/8/layout/hList1"/>
    <dgm:cxn modelId="{DAA03A48-D0E7-4D67-A7A8-180CBD1CAF6C}" type="presOf" srcId="{F8DD208C-02F3-4CF8-A202-E4B9E49F1C8B}" destId="{AF7F9518-1485-4C32-ACEA-840456133C67}" srcOrd="0" destOrd="0" presId="urn:microsoft.com/office/officeart/2005/8/layout/hList1"/>
    <dgm:cxn modelId="{11E40971-223C-46C7-93E1-9298981B48B6}" srcId="{21D66604-42D1-4C11-8279-B51ED9F164C6}" destId="{8AB939CF-441E-40F6-86C9-22AA3A245E23}" srcOrd="6" destOrd="0" parTransId="{36A647EE-895B-4D41-803A-DF84E7FBA4DF}" sibTransId="{F07AA60C-7864-4B8B-AA03-6E9C0E596ADE}"/>
    <dgm:cxn modelId="{B48B7F79-7048-4BE5-A87B-C5ACE6A74AEE}" type="presOf" srcId="{62B5A736-10CA-41D4-B93B-F354FDFF56FA}" destId="{DBC949E9-AEEA-47D0-9129-9EFCC231B4BB}" srcOrd="0" destOrd="1" presId="urn:microsoft.com/office/officeart/2005/8/layout/hList1"/>
    <dgm:cxn modelId="{9A2D8682-7D02-4C50-BBDE-3FF0B6EF0EE0}" type="presOf" srcId="{52243B9D-F156-4FDA-B496-54A52FE604EF}" destId="{DBC949E9-AEEA-47D0-9129-9EFCC231B4BB}" srcOrd="0" destOrd="2" presId="urn:microsoft.com/office/officeart/2005/8/layout/hList1"/>
    <dgm:cxn modelId="{AF1AA98E-70B6-49BE-B898-95E7F2BF1424}" type="presOf" srcId="{5B85E9E0-C02C-4FA5-AD99-AF1DCF331455}" destId="{DBC949E9-AEEA-47D0-9129-9EFCC231B4BB}" srcOrd="0" destOrd="4" presId="urn:microsoft.com/office/officeart/2005/8/layout/hList1"/>
    <dgm:cxn modelId="{DDE5299B-8963-469B-8EC0-F820B92B8C6A}" type="presOf" srcId="{EFB16ED6-583F-40CD-929E-EF66EE228B77}" destId="{3095A154-7671-4F78-B351-4641BA379752}" srcOrd="0" destOrd="2" presId="urn:microsoft.com/office/officeart/2005/8/layout/hList1"/>
    <dgm:cxn modelId="{A5F6C5B5-1B4C-449E-9B7D-BAC38E3920B4}" srcId="{21D66604-42D1-4C11-8279-B51ED9F164C6}" destId="{B4F79EDE-C13B-43F6-B369-1026A6803762}" srcOrd="0" destOrd="0" parTransId="{4BD17C05-4AE1-478D-ACB6-93FC98FF7724}" sibTransId="{598978C7-B27D-4248-AB39-E3E9D6DF20C6}"/>
    <dgm:cxn modelId="{77D9A9B6-7585-4CF2-ACBF-C5DD47989694}" srcId="{21808963-F61B-40E4-8EC6-8FA9CDDE9CC5}" destId="{429AB84D-0753-438D-92D9-BBEF604320E9}" srcOrd="0" destOrd="0" parTransId="{ACED6D15-6009-4B25-B4C7-1AEF7E39E76A}" sibTransId="{18EFF168-4DE6-46DD-8A9A-2B20143A17E6}"/>
    <dgm:cxn modelId="{891F21BB-45D0-4B5E-B57C-807FBB1E04E7}" srcId="{F8DD208C-02F3-4CF8-A202-E4B9E49F1C8B}" destId="{21D66604-42D1-4C11-8279-B51ED9F164C6}" srcOrd="1" destOrd="0" parTransId="{14D1CDA1-9EFD-4031-9718-7D35623A1F68}" sibTransId="{01A674C2-E8EA-4B4F-B8A9-1860187F8CCA}"/>
    <dgm:cxn modelId="{CF3E3BBE-B738-4141-B61F-3B5D4103FCD4}" srcId="{21D66604-42D1-4C11-8279-B51ED9F164C6}" destId="{244FB6CC-07E6-4CEE-B23D-835E5ECB715E}" srcOrd="1" destOrd="0" parTransId="{E07D190F-516B-4749-996C-E4F561CDF0B7}" sibTransId="{5652608D-9E8E-4EF5-A4DA-23A9825A5D71}"/>
    <dgm:cxn modelId="{9E3B44BF-8A61-4619-8EB3-6E705138386D}" srcId="{F8DD208C-02F3-4CF8-A202-E4B9E49F1C8B}" destId="{21808963-F61B-40E4-8EC6-8FA9CDDE9CC5}" srcOrd="0" destOrd="0" parTransId="{CA5249C8-FA4A-49F5-8A1B-042ACCE3A745}" sibTransId="{1C63F66E-1790-46BC-8EFE-DB0AF21C6005}"/>
    <dgm:cxn modelId="{59E65DD2-E055-49E4-9105-F5869A1AA63B}" type="presOf" srcId="{B4F79EDE-C13B-43F6-B369-1026A6803762}" destId="{3095A154-7671-4F78-B351-4641BA379752}" srcOrd="0" destOrd="0" presId="urn:microsoft.com/office/officeart/2005/8/layout/hList1"/>
    <dgm:cxn modelId="{02CDD3D9-8385-452C-A95F-404091455222}" type="presOf" srcId="{CD83D2C3-15C5-465B-A192-DC62A6BBE9CD}" destId="{3095A154-7671-4F78-B351-4641BA379752}" srcOrd="0" destOrd="5" presId="urn:microsoft.com/office/officeart/2005/8/layout/hList1"/>
    <dgm:cxn modelId="{CD507BDA-6E5C-4108-A63A-B24B45E0E171}" srcId="{21D66604-42D1-4C11-8279-B51ED9F164C6}" destId="{C3B099A0-0F86-4E5E-B21C-79D9CBD5496C}" srcOrd="4" destOrd="0" parTransId="{60AC641D-E750-40E1-96E0-0BDF9BFCD627}" sibTransId="{030A990C-C7E8-46E5-88AC-3D6CEB0F1EAE}"/>
    <dgm:cxn modelId="{57D38CDB-249E-4711-8FAA-2F1BF39E3F2C}" type="presOf" srcId="{C6463BBA-CABD-41F4-BC64-6962F28CB02E}" destId="{3095A154-7671-4F78-B351-4641BA379752}" srcOrd="0" destOrd="3" presId="urn:microsoft.com/office/officeart/2005/8/layout/hList1"/>
    <dgm:cxn modelId="{E95B69E1-9D8E-49F3-B7BB-CAF482D6B1C6}" srcId="{21D66604-42D1-4C11-8279-B51ED9F164C6}" destId="{C6463BBA-CABD-41F4-BC64-6962F28CB02E}" srcOrd="3" destOrd="0" parTransId="{6325802F-9EBE-414E-A8BC-496F8C5C5239}" sibTransId="{4793BAB6-C41D-44CA-91D5-23EF54C5E256}"/>
    <dgm:cxn modelId="{5F93B7E2-7DBB-46FA-9C64-7B0C2F406C5F}" srcId="{21808963-F61B-40E4-8EC6-8FA9CDDE9CC5}" destId="{52243B9D-F156-4FDA-B496-54A52FE604EF}" srcOrd="2" destOrd="0" parTransId="{96826110-F94E-4375-8F4F-61B4650D2E70}" sibTransId="{FAAA2491-6041-461C-8E30-BA5050CF39FC}"/>
    <dgm:cxn modelId="{FE24A5F7-C850-4A41-8BB8-C88937DCC1E4}" type="presOf" srcId="{244FB6CC-07E6-4CEE-B23D-835E5ECB715E}" destId="{3095A154-7671-4F78-B351-4641BA379752}" srcOrd="0" destOrd="1" presId="urn:microsoft.com/office/officeart/2005/8/layout/hList1"/>
    <dgm:cxn modelId="{641A29FC-61D5-470C-989E-EDA40BC1955A}" srcId="{21D66604-42D1-4C11-8279-B51ED9F164C6}" destId="{EFB16ED6-583F-40CD-929E-EF66EE228B77}" srcOrd="2" destOrd="0" parTransId="{85E494F3-CE8F-4E62-9329-FC6C037EF571}" sibTransId="{9A2B82C8-97AE-4F4E-8B01-6B4CA7226349}"/>
    <dgm:cxn modelId="{8BA832FF-65EA-4279-8E66-BF00D9DDB4CE}" type="presOf" srcId="{253C1181-C6CC-4518-9C6A-C378BB36C3F4}" destId="{DBC949E9-AEEA-47D0-9129-9EFCC231B4BB}" srcOrd="0" destOrd="3" presId="urn:microsoft.com/office/officeart/2005/8/layout/hList1"/>
    <dgm:cxn modelId="{ECAB7E02-AFBD-4436-A8F1-1A74947B953B}" type="presParOf" srcId="{AF7F9518-1485-4C32-ACEA-840456133C67}" destId="{D431F924-5024-4D80-9E75-6A191227A689}" srcOrd="0" destOrd="0" presId="urn:microsoft.com/office/officeart/2005/8/layout/hList1"/>
    <dgm:cxn modelId="{0311114D-9B56-48EF-9642-43BDDD46F13A}" type="presParOf" srcId="{D431F924-5024-4D80-9E75-6A191227A689}" destId="{5A000295-700C-43B0-91AA-9772F71668E4}" srcOrd="0" destOrd="0" presId="urn:microsoft.com/office/officeart/2005/8/layout/hList1"/>
    <dgm:cxn modelId="{4C84775E-2948-4B9E-AF9B-35C2FD2F0E13}" type="presParOf" srcId="{D431F924-5024-4D80-9E75-6A191227A689}" destId="{DBC949E9-AEEA-47D0-9129-9EFCC231B4BB}" srcOrd="1" destOrd="0" presId="urn:microsoft.com/office/officeart/2005/8/layout/hList1"/>
    <dgm:cxn modelId="{7B6C8C76-E4CC-4F5D-A721-970832963C3C}" type="presParOf" srcId="{AF7F9518-1485-4C32-ACEA-840456133C67}" destId="{17B8B40D-71DA-4161-AFF9-6A8FB592EC02}" srcOrd="1" destOrd="0" presId="urn:microsoft.com/office/officeart/2005/8/layout/hList1"/>
    <dgm:cxn modelId="{0668C458-F76C-447F-8A21-BD0D8B44FA7E}" type="presParOf" srcId="{AF7F9518-1485-4C32-ACEA-840456133C67}" destId="{2F6CFBD3-026E-4F63-8FEE-CF3C9CE78EA2}" srcOrd="2" destOrd="0" presId="urn:microsoft.com/office/officeart/2005/8/layout/hList1"/>
    <dgm:cxn modelId="{510E83D3-7182-496B-BC46-0A9540A0F808}" type="presParOf" srcId="{2F6CFBD3-026E-4F63-8FEE-CF3C9CE78EA2}" destId="{79EE51EA-BE62-4BE4-9AD5-2C51B2241111}" srcOrd="0" destOrd="0" presId="urn:microsoft.com/office/officeart/2005/8/layout/hList1"/>
    <dgm:cxn modelId="{AD18EB0B-A8E5-4D3D-97A8-C34D2FEC4906}" type="presParOf" srcId="{2F6CFBD3-026E-4F63-8FEE-CF3C9CE78EA2}" destId="{3095A154-7671-4F78-B351-4641BA37975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DD208C-02F3-4CF8-A202-E4B9E49F1C8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BE36748-9C1E-4797-8C90-1E9661A2AD28}">
      <dgm:prSet/>
      <dgm:spPr/>
      <dgm:t>
        <a:bodyPr/>
        <a:lstStyle/>
        <a:p>
          <a:r>
            <a:rPr lang="en-GB" dirty="0"/>
            <a:t>Hofstede's Cultural Dimensions Theory</a:t>
          </a:r>
          <a:endParaRPr lang="en-US" dirty="0"/>
        </a:p>
      </dgm:t>
    </dgm:pt>
    <dgm:pt modelId="{EAA50269-AD6F-4115-9348-3A6EDA079B6F}" type="parTrans" cxnId="{3F949A64-627B-4351-8D36-F245B89D6EF1}">
      <dgm:prSet/>
      <dgm:spPr/>
      <dgm:t>
        <a:bodyPr/>
        <a:lstStyle/>
        <a:p>
          <a:endParaRPr lang="en-US"/>
        </a:p>
      </dgm:t>
    </dgm:pt>
    <dgm:pt modelId="{473FF277-C52F-42DC-ADA6-B08A6E570F33}" type="sibTrans" cxnId="{3F949A64-627B-4351-8D36-F245B89D6EF1}">
      <dgm:prSet/>
      <dgm:spPr/>
      <dgm:t>
        <a:bodyPr/>
        <a:lstStyle/>
        <a:p>
          <a:endParaRPr lang="en-US"/>
        </a:p>
      </dgm:t>
    </dgm:pt>
    <dgm:pt modelId="{D7CEAF4A-E04C-46A6-B711-0BB9E0DA9287}">
      <dgm:prSet/>
      <dgm:spPr/>
      <dgm:t>
        <a:bodyPr/>
        <a:lstStyle/>
        <a:p>
          <a:r>
            <a:rPr lang="en-GB"/>
            <a:t>Power distance</a:t>
          </a:r>
          <a:endParaRPr lang="en-US"/>
        </a:p>
      </dgm:t>
    </dgm:pt>
    <dgm:pt modelId="{C25A7D8A-65BB-4E4A-8C54-A24C5F2FE923}" type="parTrans" cxnId="{DADEC1B6-4989-4D4D-A4B7-8607FC8B4E24}">
      <dgm:prSet/>
      <dgm:spPr/>
      <dgm:t>
        <a:bodyPr/>
        <a:lstStyle/>
        <a:p>
          <a:endParaRPr lang="en-US"/>
        </a:p>
      </dgm:t>
    </dgm:pt>
    <dgm:pt modelId="{372604E6-5BB0-4502-9D6B-26CB7344E240}" type="sibTrans" cxnId="{DADEC1B6-4989-4D4D-A4B7-8607FC8B4E24}">
      <dgm:prSet/>
      <dgm:spPr/>
      <dgm:t>
        <a:bodyPr/>
        <a:lstStyle/>
        <a:p>
          <a:endParaRPr lang="en-US"/>
        </a:p>
      </dgm:t>
    </dgm:pt>
    <dgm:pt modelId="{96D00546-8F9A-4F2C-9DFB-B6ACB3806B88}">
      <dgm:prSet/>
      <dgm:spPr/>
      <dgm:t>
        <a:bodyPr/>
        <a:lstStyle/>
        <a:p>
          <a:r>
            <a:rPr lang="en-GB" dirty="0"/>
            <a:t>Individualism/collectivism</a:t>
          </a:r>
          <a:endParaRPr lang="en-US" dirty="0"/>
        </a:p>
      </dgm:t>
    </dgm:pt>
    <dgm:pt modelId="{D00F2558-4819-44E3-B001-28477DC5502B}" type="parTrans" cxnId="{6896223F-48C0-420C-BC3F-14F75685FA58}">
      <dgm:prSet/>
      <dgm:spPr/>
      <dgm:t>
        <a:bodyPr/>
        <a:lstStyle/>
        <a:p>
          <a:endParaRPr lang="en-US"/>
        </a:p>
      </dgm:t>
    </dgm:pt>
    <dgm:pt modelId="{42CEC1C8-D147-4573-AED9-4B8175C3C1CE}" type="sibTrans" cxnId="{6896223F-48C0-420C-BC3F-14F75685FA58}">
      <dgm:prSet/>
      <dgm:spPr/>
      <dgm:t>
        <a:bodyPr/>
        <a:lstStyle/>
        <a:p>
          <a:endParaRPr lang="en-US"/>
        </a:p>
      </dgm:t>
    </dgm:pt>
    <dgm:pt modelId="{457A1282-6F1C-489C-B47B-E0B15DA0D5C0}">
      <dgm:prSet/>
      <dgm:spPr/>
      <dgm:t>
        <a:bodyPr/>
        <a:lstStyle/>
        <a:p>
          <a:r>
            <a:rPr lang="en-GB" dirty="0"/>
            <a:t>Uncertainty avoidance</a:t>
          </a:r>
          <a:endParaRPr lang="en-US" dirty="0"/>
        </a:p>
      </dgm:t>
    </dgm:pt>
    <dgm:pt modelId="{3810E63E-3857-4C4E-AF90-75AD4D9A58DF}" type="parTrans" cxnId="{86EDDAF0-0078-4AA3-B5F4-862632DCCCE2}">
      <dgm:prSet/>
      <dgm:spPr/>
      <dgm:t>
        <a:bodyPr/>
        <a:lstStyle/>
        <a:p>
          <a:endParaRPr lang="en-US"/>
        </a:p>
      </dgm:t>
    </dgm:pt>
    <dgm:pt modelId="{87FBC394-C1AB-4595-92E3-E5FEBD8FADFD}" type="sibTrans" cxnId="{86EDDAF0-0078-4AA3-B5F4-862632DCCCE2}">
      <dgm:prSet/>
      <dgm:spPr/>
      <dgm:t>
        <a:bodyPr/>
        <a:lstStyle/>
        <a:p>
          <a:endParaRPr lang="en-US"/>
        </a:p>
      </dgm:t>
    </dgm:pt>
    <dgm:pt modelId="{42A6B407-B42A-4816-813F-5299C175536F}">
      <dgm:prSet/>
      <dgm:spPr/>
      <dgm:t>
        <a:bodyPr/>
        <a:lstStyle/>
        <a:p>
          <a:r>
            <a:rPr lang="en-GB"/>
            <a:t>Masculinity/femininity</a:t>
          </a:r>
          <a:endParaRPr lang="en-US"/>
        </a:p>
      </dgm:t>
    </dgm:pt>
    <dgm:pt modelId="{43C4D1B7-2437-488F-99E9-13A38BF71A0C}" type="parTrans" cxnId="{08E890FF-9776-4364-A74E-BBFFAFF93517}">
      <dgm:prSet/>
      <dgm:spPr/>
      <dgm:t>
        <a:bodyPr/>
        <a:lstStyle/>
        <a:p>
          <a:endParaRPr lang="en-US"/>
        </a:p>
      </dgm:t>
    </dgm:pt>
    <dgm:pt modelId="{FC0969A2-F1CF-453B-AECE-312F8A2ECB38}" type="sibTrans" cxnId="{08E890FF-9776-4364-A74E-BBFFAFF93517}">
      <dgm:prSet/>
      <dgm:spPr/>
      <dgm:t>
        <a:bodyPr/>
        <a:lstStyle/>
        <a:p>
          <a:endParaRPr lang="en-US"/>
        </a:p>
      </dgm:t>
    </dgm:pt>
    <dgm:pt modelId="{D6D1D79B-480E-4D01-86D4-3B8D8D3E3D2B}">
      <dgm:prSet/>
      <dgm:spPr/>
      <dgm:t>
        <a:bodyPr/>
        <a:lstStyle/>
        <a:p>
          <a:r>
            <a:rPr lang="en-US"/>
            <a:t>Long-term orientation/short-term orientation</a:t>
          </a:r>
        </a:p>
      </dgm:t>
    </dgm:pt>
    <dgm:pt modelId="{085E8B2B-9D81-4AA1-9145-4D71F08DDDAE}" type="parTrans" cxnId="{65FA769A-F10D-423D-950A-3431E10B45E3}">
      <dgm:prSet/>
      <dgm:spPr/>
      <dgm:t>
        <a:bodyPr/>
        <a:lstStyle/>
        <a:p>
          <a:endParaRPr lang="en-US"/>
        </a:p>
      </dgm:t>
    </dgm:pt>
    <dgm:pt modelId="{A4A88C5C-59F1-4AA7-B32E-52ECF9DF73F8}" type="sibTrans" cxnId="{65FA769A-F10D-423D-950A-3431E10B45E3}">
      <dgm:prSet/>
      <dgm:spPr/>
      <dgm:t>
        <a:bodyPr/>
        <a:lstStyle/>
        <a:p>
          <a:endParaRPr lang="en-US"/>
        </a:p>
      </dgm:t>
    </dgm:pt>
    <dgm:pt modelId="{E91970C6-B7CA-4160-96EC-2DAFC3226576}">
      <dgm:prSet/>
      <dgm:spPr/>
      <dgm:t>
        <a:bodyPr/>
        <a:lstStyle/>
        <a:p>
          <a:r>
            <a:rPr lang="en-GB"/>
            <a:t>Indulgence/restraint</a:t>
          </a:r>
          <a:endParaRPr lang="en-US"/>
        </a:p>
      </dgm:t>
    </dgm:pt>
    <dgm:pt modelId="{8613A7A6-4840-41F1-86EC-7135CFAE2FB0}" type="parTrans" cxnId="{141A3051-A025-4BA7-BE94-4F7E6623060C}">
      <dgm:prSet/>
      <dgm:spPr/>
      <dgm:t>
        <a:bodyPr/>
        <a:lstStyle/>
        <a:p>
          <a:endParaRPr lang="en-US"/>
        </a:p>
      </dgm:t>
    </dgm:pt>
    <dgm:pt modelId="{880BC3CD-4D90-4F8D-9C87-C800390F3645}" type="sibTrans" cxnId="{141A3051-A025-4BA7-BE94-4F7E6623060C}">
      <dgm:prSet/>
      <dgm:spPr/>
      <dgm:t>
        <a:bodyPr/>
        <a:lstStyle/>
        <a:p>
          <a:endParaRPr lang="en-US"/>
        </a:p>
      </dgm:t>
    </dgm:pt>
    <dgm:pt modelId="{28A7BE14-16DA-4440-930B-AA9887EE218A}">
      <dgm:prSet/>
      <dgm:spPr/>
      <dgm:t>
        <a:bodyPr/>
        <a:lstStyle/>
        <a:p>
          <a:r>
            <a:rPr lang="en-GB" dirty="0"/>
            <a:t>World Values Survey</a:t>
          </a:r>
          <a:endParaRPr lang="en-US" dirty="0"/>
        </a:p>
      </dgm:t>
    </dgm:pt>
    <dgm:pt modelId="{AD0B3F07-4ABF-4924-9327-8761F43D478D}" type="parTrans" cxnId="{82197A55-F5CE-457D-BA10-678F4C95A8CD}">
      <dgm:prSet/>
      <dgm:spPr/>
      <dgm:t>
        <a:bodyPr/>
        <a:lstStyle/>
        <a:p>
          <a:endParaRPr lang="en-US"/>
        </a:p>
      </dgm:t>
    </dgm:pt>
    <dgm:pt modelId="{E5CB2A69-9289-461E-93DE-576CA82F4225}" type="sibTrans" cxnId="{82197A55-F5CE-457D-BA10-678F4C95A8CD}">
      <dgm:prSet/>
      <dgm:spPr/>
      <dgm:t>
        <a:bodyPr/>
        <a:lstStyle/>
        <a:p>
          <a:endParaRPr lang="en-US"/>
        </a:p>
      </dgm:t>
    </dgm:pt>
    <dgm:pt modelId="{EE4CE9F2-D429-44CE-BAFE-4F1ECB053FCD}">
      <dgm:prSet/>
      <dgm:spPr/>
      <dgm:t>
        <a:bodyPr/>
        <a:lstStyle/>
        <a:p>
          <a:r>
            <a:rPr lang="en-GB"/>
            <a:t>Traditional/secular-rational</a:t>
          </a:r>
          <a:endParaRPr lang="en-US"/>
        </a:p>
      </dgm:t>
    </dgm:pt>
    <dgm:pt modelId="{F3D10E6B-1719-471A-9C6E-1297B3CB0DE3}" type="parTrans" cxnId="{BDAA5F45-B81B-43F0-9102-3B8586B0D96D}">
      <dgm:prSet/>
      <dgm:spPr/>
      <dgm:t>
        <a:bodyPr/>
        <a:lstStyle/>
        <a:p>
          <a:endParaRPr lang="en-US"/>
        </a:p>
      </dgm:t>
    </dgm:pt>
    <dgm:pt modelId="{5CDB73C0-77B6-4C57-B643-4A731154F159}" type="sibTrans" cxnId="{BDAA5F45-B81B-43F0-9102-3B8586B0D96D}">
      <dgm:prSet/>
      <dgm:spPr/>
      <dgm:t>
        <a:bodyPr/>
        <a:lstStyle/>
        <a:p>
          <a:endParaRPr lang="en-US"/>
        </a:p>
      </dgm:t>
    </dgm:pt>
    <dgm:pt modelId="{52296C0C-F4B2-4A31-88DD-AB3B7A0089FA}">
      <dgm:prSet/>
      <dgm:spPr/>
      <dgm:t>
        <a:bodyPr/>
        <a:lstStyle/>
        <a:p>
          <a:r>
            <a:rPr lang="en-GB" dirty="0"/>
            <a:t>Survival/self-expression</a:t>
          </a:r>
          <a:endParaRPr lang="en-US" dirty="0"/>
        </a:p>
      </dgm:t>
    </dgm:pt>
    <dgm:pt modelId="{D32B5412-CDF8-4237-BD99-92070EB5AB4D}" type="parTrans" cxnId="{CA8D210A-3A24-42F5-A6B6-F8B86F535B8D}">
      <dgm:prSet/>
      <dgm:spPr/>
      <dgm:t>
        <a:bodyPr/>
        <a:lstStyle/>
        <a:p>
          <a:endParaRPr lang="en-US"/>
        </a:p>
      </dgm:t>
    </dgm:pt>
    <dgm:pt modelId="{3CCE8F71-719B-43ED-B5EF-587998318ABC}" type="sibTrans" cxnId="{CA8D210A-3A24-42F5-A6B6-F8B86F535B8D}">
      <dgm:prSet/>
      <dgm:spPr/>
      <dgm:t>
        <a:bodyPr/>
        <a:lstStyle/>
        <a:p>
          <a:endParaRPr lang="en-US"/>
        </a:p>
      </dgm:t>
    </dgm:pt>
    <dgm:pt modelId="{AF7F9518-1485-4C32-ACEA-840456133C67}" type="pres">
      <dgm:prSet presAssocID="{F8DD208C-02F3-4CF8-A202-E4B9E49F1C8B}" presName="Name0" presStyleCnt="0">
        <dgm:presLayoutVars>
          <dgm:dir/>
          <dgm:animLvl val="lvl"/>
          <dgm:resizeHandles val="exact"/>
        </dgm:presLayoutVars>
      </dgm:prSet>
      <dgm:spPr/>
    </dgm:pt>
    <dgm:pt modelId="{82AA7D30-BC75-43AC-B4B4-6647CD7D6D98}" type="pres">
      <dgm:prSet presAssocID="{4BE36748-9C1E-4797-8C90-1E9661A2AD28}" presName="composite" presStyleCnt="0"/>
      <dgm:spPr/>
    </dgm:pt>
    <dgm:pt modelId="{83A2D52B-CDA7-43C9-9E54-985BE20C24A2}" type="pres">
      <dgm:prSet presAssocID="{4BE36748-9C1E-4797-8C90-1E9661A2AD28}" presName="parTx" presStyleLbl="alignNode1" presStyleIdx="0" presStyleCnt="2">
        <dgm:presLayoutVars>
          <dgm:chMax val="0"/>
          <dgm:chPref val="0"/>
          <dgm:bulletEnabled val="1"/>
        </dgm:presLayoutVars>
      </dgm:prSet>
      <dgm:spPr/>
    </dgm:pt>
    <dgm:pt modelId="{334A0856-A225-4500-A1EB-603081D793A7}" type="pres">
      <dgm:prSet presAssocID="{4BE36748-9C1E-4797-8C90-1E9661A2AD28}" presName="desTx" presStyleLbl="alignAccFollowNode1" presStyleIdx="0" presStyleCnt="2">
        <dgm:presLayoutVars>
          <dgm:bulletEnabled val="1"/>
        </dgm:presLayoutVars>
      </dgm:prSet>
      <dgm:spPr/>
    </dgm:pt>
    <dgm:pt modelId="{3C173810-6FD6-44BC-8400-E62567F0964C}" type="pres">
      <dgm:prSet presAssocID="{473FF277-C52F-42DC-ADA6-B08A6E570F33}" presName="space" presStyleCnt="0"/>
      <dgm:spPr/>
    </dgm:pt>
    <dgm:pt modelId="{F6EDF4F6-6ADB-4ED9-8FE0-FF8940820CAE}" type="pres">
      <dgm:prSet presAssocID="{28A7BE14-16DA-4440-930B-AA9887EE218A}" presName="composite" presStyleCnt="0"/>
      <dgm:spPr/>
    </dgm:pt>
    <dgm:pt modelId="{65E4A28C-F509-4D16-A9CE-C5425C4B9552}" type="pres">
      <dgm:prSet presAssocID="{28A7BE14-16DA-4440-930B-AA9887EE218A}" presName="parTx" presStyleLbl="alignNode1" presStyleIdx="1" presStyleCnt="2">
        <dgm:presLayoutVars>
          <dgm:chMax val="0"/>
          <dgm:chPref val="0"/>
          <dgm:bulletEnabled val="1"/>
        </dgm:presLayoutVars>
      </dgm:prSet>
      <dgm:spPr/>
    </dgm:pt>
    <dgm:pt modelId="{90999D69-C1DE-4D19-BDA6-B8CF699EC6DB}" type="pres">
      <dgm:prSet presAssocID="{28A7BE14-16DA-4440-930B-AA9887EE218A}" presName="desTx" presStyleLbl="alignAccFollowNode1" presStyleIdx="1" presStyleCnt="2">
        <dgm:presLayoutVars>
          <dgm:bulletEnabled val="1"/>
        </dgm:presLayoutVars>
      </dgm:prSet>
      <dgm:spPr/>
    </dgm:pt>
  </dgm:ptLst>
  <dgm:cxnLst>
    <dgm:cxn modelId="{CA8D210A-3A24-42F5-A6B6-F8B86F535B8D}" srcId="{28A7BE14-16DA-4440-930B-AA9887EE218A}" destId="{52296C0C-F4B2-4A31-88DD-AB3B7A0089FA}" srcOrd="1" destOrd="0" parTransId="{D32B5412-CDF8-4237-BD99-92070EB5AB4D}" sibTransId="{3CCE8F71-719B-43ED-B5EF-587998318ABC}"/>
    <dgm:cxn modelId="{3DBF2113-B768-4CC5-8799-EA0026AEAC88}" type="presOf" srcId="{42A6B407-B42A-4816-813F-5299C175536F}" destId="{334A0856-A225-4500-A1EB-603081D793A7}" srcOrd="0" destOrd="3" presId="urn:microsoft.com/office/officeart/2005/8/layout/hList1"/>
    <dgm:cxn modelId="{6896223F-48C0-420C-BC3F-14F75685FA58}" srcId="{4BE36748-9C1E-4797-8C90-1E9661A2AD28}" destId="{96D00546-8F9A-4F2C-9DFB-B6ACB3806B88}" srcOrd="1" destOrd="0" parTransId="{D00F2558-4819-44E3-B001-28477DC5502B}" sibTransId="{42CEC1C8-D147-4573-AED9-4B8175C3C1CE}"/>
    <dgm:cxn modelId="{63A3A843-10D7-4335-B7AC-C959123202CD}" type="presOf" srcId="{457A1282-6F1C-489C-B47B-E0B15DA0D5C0}" destId="{334A0856-A225-4500-A1EB-603081D793A7}" srcOrd="0" destOrd="2" presId="urn:microsoft.com/office/officeart/2005/8/layout/hList1"/>
    <dgm:cxn modelId="{3F949A64-627B-4351-8D36-F245B89D6EF1}" srcId="{F8DD208C-02F3-4CF8-A202-E4B9E49F1C8B}" destId="{4BE36748-9C1E-4797-8C90-1E9661A2AD28}" srcOrd="0" destOrd="0" parTransId="{EAA50269-AD6F-4115-9348-3A6EDA079B6F}" sibTransId="{473FF277-C52F-42DC-ADA6-B08A6E570F33}"/>
    <dgm:cxn modelId="{BDAA5F45-B81B-43F0-9102-3B8586B0D96D}" srcId="{28A7BE14-16DA-4440-930B-AA9887EE218A}" destId="{EE4CE9F2-D429-44CE-BAFE-4F1ECB053FCD}" srcOrd="0" destOrd="0" parTransId="{F3D10E6B-1719-471A-9C6E-1297B3CB0DE3}" sibTransId="{5CDB73C0-77B6-4C57-B643-4A731154F159}"/>
    <dgm:cxn modelId="{DAA03A48-D0E7-4D67-A7A8-180CBD1CAF6C}" type="presOf" srcId="{F8DD208C-02F3-4CF8-A202-E4B9E49F1C8B}" destId="{AF7F9518-1485-4C32-ACEA-840456133C67}" srcOrd="0" destOrd="0" presId="urn:microsoft.com/office/officeart/2005/8/layout/hList1"/>
    <dgm:cxn modelId="{700AB26B-F9E2-4D7A-95F7-66AB770C9823}" type="presOf" srcId="{EE4CE9F2-D429-44CE-BAFE-4F1ECB053FCD}" destId="{90999D69-C1DE-4D19-BDA6-B8CF699EC6DB}" srcOrd="0" destOrd="0" presId="urn:microsoft.com/office/officeart/2005/8/layout/hList1"/>
    <dgm:cxn modelId="{1E0C356F-43EB-43C2-A554-19B155BFDC14}" type="presOf" srcId="{96D00546-8F9A-4F2C-9DFB-B6ACB3806B88}" destId="{334A0856-A225-4500-A1EB-603081D793A7}" srcOrd="0" destOrd="1" presId="urn:microsoft.com/office/officeart/2005/8/layout/hList1"/>
    <dgm:cxn modelId="{141A3051-A025-4BA7-BE94-4F7E6623060C}" srcId="{4BE36748-9C1E-4797-8C90-1E9661A2AD28}" destId="{E91970C6-B7CA-4160-96EC-2DAFC3226576}" srcOrd="5" destOrd="0" parTransId="{8613A7A6-4840-41F1-86EC-7135CFAE2FB0}" sibTransId="{880BC3CD-4D90-4F8D-9C87-C800390F3645}"/>
    <dgm:cxn modelId="{82197A55-F5CE-457D-BA10-678F4C95A8CD}" srcId="{F8DD208C-02F3-4CF8-A202-E4B9E49F1C8B}" destId="{28A7BE14-16DA-4440-930B-AA9887EE218A}" srcOrd="1" destOrd="0" parTransId="{AD0B3F07-4ABF-4924-9327-8761F43D478D}" sibTransId="{E5CB2A69-9289-461E-93DE-576CA82F4225}"/>
    <dgm:cxn modelId="{65FA769A-F10D-423D-950A-3431E10B45E3}" srcId="{4BE36748-9C1E-4797-8C90-1E9661A2AD28}" destId="{D6D1D79B-480E-4D01-86D4-3B8D8D3E3D2B}" srcOrd="4" destOrd="0" parTransId="{085E8B2B-9D81-4AA1-9145-4D71F08DDDAE}" sibTransId="{A4A88C5C-59F1-4AA7-B32E-52ECF9DF73F8}"/>
    <dgm:cxn modelId="{B1ED5EA5-6760-49D6-A017-1ACFAD044511}" type="presOf" srcId="{D6D1D79B-480E-4D01-86D4-3B8D8D3E3D2B}" destId="{334A0856-A225-4500-A1EB-603081D793A7}" srcOrd="0" destOrd="4" presId="urn:microsoft.com/office/officeart/2005/8/layout/hList1"/>
    <dgm:cxn modelId="{517C93A8-7652-455C-B64B-5BDC48BF74E7}" type="presOf" srcId="{28A7BE14-16DA-4440-930B-AA9887EE218A}" destId="{65E4A28C-F509-4D16-A9CE-C5425C4B9552}" srcOrd="0" destOrd="0" presId="urn:microsoft.com/office/officeart/2005/8/layout/hList1"/>
    <dgm:cxn modelId="{CEA421B0-248D-446C-BD39-55FAA51B78D6}" type="presOf" srcId="{E91970C6-B7CA-4160-96EC-2DAFC3226576}" destId="{334A0856-A225-4500-A1EB-603081D793A7}" srcOrd="0" destOrd="5" presId="urn:microsoft.com/office/officeart/2005/8/layout/hList1"/>
    <dgm:cxn modelId="{DADEC1B6-4989-4D4D-A4B7-8607FC8B4E24}" srcId="{4BE36748-9C1E-4797-8C90-1E9661A2AD28}" destId="{D7CEAF4A-E04C-46A6-B711-0BB9E0DA9287}" srcOrd="0" destOrd="0" parTransId="{C25A7D8A-65BB-4E4A-8C54-A24C5F2FE923}" sibTransId="{372604E6-5BB0-4502-9D6B-26CB7344E240}"/>
    <dgm:cxn modelId="{9765FAD2-C886-48C4-84AD-71BD63BD1F8F}" type="presOf" srcId="{4BE36748-9C1E-4797-8C90-1E9661A2AD28}" destId="{83A2D52B-CDA7-43C9-9E54-985BE20C24A2}" srcOrd="0" destOrd="0" presId="urn:microsoft.com/office/officeart/2005/8/layout/hList1"/>
    <dgm:cxn modelId="{9D3489E2-1C7A-4DF1-B172-1241A00ADA4B}" type="presOf" srcId="{52296C0C-F4B2-4A31-88DD-AB3B7A0089FA}" destId="{90999D69-C1DE-4D19-BDA6-B8CF699EC6DB}" srcOrd="0" destOrd="1" presId="urn:microsoft.com/office/officeart/2005/8/layout/hList1"/>
    <dgm:cxn modelId="{86EDDAF0-0078-4AA3-B5F4-862632DCCCE2}" srcId="{4BE36748-9C1E-4797-8C90-1E9661A2AD28}" destId="{457A1282-6F1C-489C-B47B-E0B15DA0D5C0}" srcOrd="2" destOrd="0" parTransId="{3810E63E-3857-4C4E-AF90-75AD4D9A58DF}" sibTransId="{87FBC394-C1AB-4595-92E3-E5FEBD8FADFD}"/>
    <dgm:cxn modelId="{5B92E8F7-6514-4EAA-9213-48503F4E533D}" type="presOf" srcId="{D7CEAF4A-E04C-46A6-B711-0BB9E0DA9287}" destId="{334A0856-A225-4500-A1EB-603081D793A7}" srcOrd="0" destOrd="0" presId="urn:microsoft.com/office/officeart/2005/8/layout/hList1"/>
    <dgm:cxn modelId="{08E890FF-9776-4364-A74E-BBFFAFF93517}" srcId="{4BE36748-9C1E-4797-8C90-1E9661A2AD28}" destId="{42A6B407-B42A-4816-813F-5299C175536F}" srcOrd="3" destOrd="0" parTransId="{43C4D1B7-2437-488F-99E9-13A38BF71A0C}" sibTransId="{FC0969A2-F1CF-453B-AECE-312F8A2ECB38}"/>
    <dgm:cxn modelId="{3699664B-9806-4016-B636-20E77055DB4F}" type="presParOf" srcId="{AF7F9518-1485-4C32-ACEA-840456133C67}" destId="{82AA7D30-BC75-43AC-B4B4-6647CD7D6D98}" srcOrd="0" destOrd="0" presId="urn:microsoft.com/office/officeart/2005/8/layout/hList1"/>
    <dgm:cxn modelId="{EB4B4A55-9D79-4336-89FF-1E7AB8906210}" type="presParOf" srcId="{82AA7D30-BC75-43AC-B4B4-6647CD7D6D98}" destId="{83A2D52B-CDA7-43C9-9E54-985BE20C24A2}" srcOrd="0" destOrd="0" presId="urn:microsoft.com/office/officeart/2005/8/layout/hList1"/>
    <dgm:cxn modelId="{80BADCD9-FA4E-459D-8C7D-D369233EE9F3}" type="presParOf" srcId="{82AA7D30-BC75-43AC-B4B4-6647CD7D6D98}" destId="{334A0856-A225-4500-A1EB-603081D793A7}" srcOrd="1" destOrd="0" presId="urn:microsoft.com/office/officeart/2005/8/layout/hList1"/>
    <dgm:cxn modelId="{9F3EA8EB-C8C1-4D93-96B5-16EBB166B86A}" type="presParOf" srcId="{AF7F9518-1485-4C32-ACEA-840456133C67}" destId="{3C173810-6FD6-44BC-8400-E62567F0964C}" srcOrd="1" destOrd="0" presId="urn:microsoft.com/office/officeart/2005/8/layout/hList1"/>
    <dgm:cxn modelId="{5DE225D8-0F08-4367-A48F-AE506964435F}" type="presParOf" srcId="{AF7F9518-1485-4C32-ACEA-840456133C67}" destId="{F6EDF4F6-6ADB-4ED9-8FE0-FF8940820CAE}" srcOrd="2" destOrd="0" presId="urn:microsoft.com/office/officeart/2005/8/layout/hList1"/>
    <dgm:cxn modelId="{4204D851-4BCC-4CFB-A8E6-1427E20F35DA}" type="presParOf" srcId="{F6EDF4F6-6ADB-4ED9-8FE0-FF8940820CAE}" destId="{65E4A28C-F509-4D16-A9CE-C5425C4B9552}" srcOrd="0" destOrd="0" presId="urn:microsoft.com/office/officeart/2005/8/layout/hList1"/>
    <dgm:cxn modelId="{EC677BEF-E0A0-43BE-BF58-26A8E9D48AE3}" type="presParOf" srcId="{F6EDF4F6-6ADB-4ED9-8FE0-FF8940820CAE}" destId="{90999D69-C1DE-4D19-BDA6-B8CF699EC6DB}"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DD208C-02F3-4CF8-A202-E4B9E49F1C8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BE36748-9C1E-4797-8C90-1E9661A2AD28}">
      <dgm:prSet/>
      <dgm:spPr/>
      <dgm:t>
        <a:bodyPr/>
        <a:lstStyle/>
        <a:p>
          <a:r>
            <a:rPr lang="en-US" b="0" i="0" dirty="0"/>
            <a:t>Schwartz's Theory of Basic Values</a:t>
          </a:r>
          <a:endParaRPr lang="en-US" dirty="0"/>
        </a:p>
      </dgm:t>
    </dgm:pt>
    <dgm:pt modelId="{EAA50269-AD6F-4115-9348-3A6EDA079B6F}" type="parTrans" cxnId="{3F949A64-627B-4351-8D36-F245B89D6EF1}">
      <dgm:prSet/>
      <dgm:spPr/>
      <dgm:t>
        <a:bodyPr/>
        <a:lstStyle/>
        <a:p>
          <a:endParaRPr lang="en-US"/>
        </a:p>
      </dgm:t>
    </dgm:pt>
    <dgm:pt modelId="{473FF277-C52F-42DC-ADA6-B08A6E570F33}" type="sibTrans" cxnId="{3F949A64-627B-4351-8D36-F245B89D6EF1}">
      <dgm:prSet/>
      <dgm:spPr/>
      <dgm:t>
        <a:bodyPr/>
        <a:lstStyle/>
        <a:p>
          <a:endParaRPr lang="en-US"/>
        </a:p>
      </dgm:t>
    </dgm:pt>
    <dgm:pt modelId="{AF7F9518-1485-4C32-ACEA-840456133C67}" type="pres">
      <dgm:prSet presAssocID="{F8DD208C-02F3-4CF8-A202-E4B9E49F1C8B}" presName="Name0" presStyleCnt="0">
        <dgm:presLayoutVars>
          <dgm:dir/>
          <dgm:animLvl val="lvl"/>
          <dgm:resizeHandles val="exact"/>
        </dgm:presLayoutVars>
      </dgm:prSet>
      <dgm:spPr/>
    </dgm:pt>
    <dgm:pt modelId="{82AA7D30-BC75-43AC-B4B4-6647CD7D6D98}" type="pres">
      <dgm:prSet presAssocID="{4BE36748-9C1E-4797-8C90-1E9661A2AD28}" presName="composite" presStyleCnt="0"/>
      <dgm:spPr/>
    </dgm:pt>
    <dgm:pt modelId="{83A2D52B-CDA7-43C9-9E54-985BE20C24A2}" type="pres">
      <dgm:prSet presAssocID="{4BE36748-9C1E-4797-8C90-1E9661A2AD28}" presName="parTx" presStyleLbl="alignNode1" presStyleIdx="0" presStyleCnt="1">
        <dgm:presLayoutVars>
          <dgm:chMax val="0"/>
          <dgm:chPref val="0"/>
          <dgm:bulletEnabled val="1"/>
        </dgm:presLayoutVars>
      </dgm:prSet>
      <dgm:spPr/>
    </dgm:pt>
    <dgm:pt modelId="{334A0856-A225-4500-A1EB-603081D793A7}" type="pres">
      <dgm:prSet presAssocID="{4BE36748-9C1E-4797-8C90-1E9661A2AD28}" presName="desTx" presStyleLbl="alignAccFollowNode1" presStyleIdx="0" presStyleCnt="1">
        <dgm:presLayoutVars>
          <dgm:bulletEnabled val="1"/>
        </dgm:presLayoutVars>
      </dgm:prSet>
      <dgm:spPr/>
    </dgm:pt>
  </dgm:ptLst>
  <dgm:cxnLst>
    <dgm:cxn modelId="{3F949A64-627B-4351-8D36-F245B89D6EF1}" srcId="{F8DD208C-02F3-4CF8-A202-E4B9E49F1C8B}" destId="{4BE36748-9C1E-4797-8C90-1E9661A2AD28}" srcOrd="0" destOrd="0" parTransId="{EAA50269-AD6F-4115-9348-3A6EDA079B6F}" sibTransId="{473FF277-C52F-42DC-ADA6-B08A6E570F33}"/>
    <dgm:cxn modelId="{DAA03A48-D0E7-4D67-A7A8-180CBD1CAF6C}" type="presOf" srcId="{F8DD208C-02F3-4CF8-A202-E4B9E49F1C8B}" destId="{AF7F9518-1485-4C32-ACEA-840456133C67}" srcOrd="0" destOrd="0" presId="urn:microsoft.com/office/officeart/2005/8/layout/hList1"/>
    <dgm:cxn modelId="{9765FAD2-C886-48C4-84AD-71BD63BD1F8F}" type="presOf" srcId="{4BE36748-9C1E-4797-8C90-1E9661A2AD28}" destId="{83A2D52B-CDA7-43C9-9E54-985BE20C24A2}" srcOrd="0" destOrd="0" presId="urn:microsoft.com/office/officeart/2005/8/layout/hList1"/>
    <dgm:cxn modelId="{3699664B-9806-4016-B636-20E77055DB4F}" type="presParOf" srcId="{AF7F9518-1485-4C32-ACEA-840456133C67}" destId="{82AA7D30-BC75-43AC-B4B4-6647CD7D6D98}" srcOrd="0" destOrd="0" presId="urn:microsoft.com/office/officeart/2005/8/layout/hList1"/>
    <dgm:cxn modelId="{EB4B4A55-9D79-4336-89FF-1E7AB8906210}" type="presParOf" srcId="{82AA7D30-BC75-43AC-B4B4-6647CD7D6D98}" destId="{83A2D52B-CDA7-43C9-9E54-985BE20C24A2}" srcOrd="0" destOrd="0" presId="urn:microsoft.com/office/officeart/2005/8/layout/hList1"/>
    <dgm:cxn modelId="{80BADCD9-FA4E-459D-8C7D-D369233EE9F3}" type="presParOf" srcId="{82AA7D30-BC75-43AC-B4B4-6647CD7D6D98}" destId="{334A0856-A225-4500-A1EB-603081D793A7}" srcOrd="1" destOrd="0" presId="urn:microsoft.com/office/officeart/2005/8/layout/hLis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B9AC91-488C-4AAE-A6CC-2951F4BFB3F2}"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zh-CN" altLang="en-US"/>
        </a:p>
      </dgm:t>
    </dgm:pt>
    <dgm:pt modelId="{524D13C3-66DE-4175-B82C-3E0D9B84A8F5}">
      <dgm:prSet phldr="0"/>
      <dgm:spPr/>
      <dgm:t>
        <a:bodyPr/>
        <a:lstStyle/>
        <a:p>
          <a:pPr algn="l" rtl="0"/>
          <a:r>
            <a:rPr lang="zh-CN" b="1" dirty="0">
              <a:latin typeface="Arial"/>
              <a:cs typeface="Arial"/>
            </a:rPr>
            <a:t>World Values Survey</a:t>
          </a:r>
          <a:endParaRPr lang="zh-CN" dirty="0">
            <a:latin typeface="Arial"/>
            <a:cs typeface="Arial"/>
          </a:endParaRPr>
        </a:p>
      </dgm:t>
    </dgm:pt>
    <dgm:pt modelId="{E3F42CE3-5538-4A43-AB51-C342084EE2A3}" type="parTrans" cxnId="{20B57A58-F58E-444F-B1DC-9B580A8F48D4}">
      <dgm:prSet/>
      <dgm:spPr/>
      <dgm:t>
        <a:bodyPr/>
        <a:lstStyle/>
        <a:p>
          <a:endParaRPr lang="en-GB"/>
        </a:p>
      </dgm:t>
    </dgm:pt>
    <dgm:pt modelId="{F5CB233A-215D-4D89-B0DF-DB9542D816EF}" type="sibTrans" cxnId="{20B57A58-F58E-444F-B1DC-9B580A8F48D4}">
      <dgm:prSet/>
      <dgm:spPr/>
      <dgm:t>
        <a:bodyPr/>
        <a:lstStyle/>
        <a:p>
          <a:endParaRPr lang="en-GB"/>
        </a:p>
      </dgm:t>
    </dgm:pt>
    <dgm:pt modelId="{4F8007D7-AC8D-48E3-8D69-6E73E1638C4B}">
      <dgm:prSet phldr="0"/>
      <dgm:spPr/>
      <dgm:t>
        <a:bodyPr/>
        <a:lstStyle/>
        <a:p>
          <a:pPr algn="l" rtl="0"/>
          <a:r>
            <a:rPr lang="en-US" dirty="0">
              <a:latin typeface="Arial"/>
              <a:cs typeface="Arial"/>
            </a:rPr>
            <a:t>Aim</a:t>
          </a:r>
          <a:r>
            <a:rPr lang="zh-CN" dirty="0">
              <a:latin typeface="Arial"/>
              <a:cs typeface="Arial"/>
            </a:rPr>
            <a:t> </a:t>
          </a:r>
          <a:r>
            <a:rPr lang="en-US" dirty="0">
              <a:latin typeface="Arial"/>
              <a:cs typeface="Arial"/>
            </a:rPr>
            <a:t>t</a:t>
          </a:r>
          <a:r>
            <a:rPr lang="en-US" altLang="zh-CN" dirty="0">
              <a:latin typeface="Arial"/>
              <a:cs typeface="Arial"/>
            </a:rPr>
            <a:t>o </a:t>
          </a:r>
          <a:r>
            <a:rPr lang="en-US" dirty="0">
              <a:latin typeface="Arial"/>
              <a:cs typeface="Arial"/>
            </a:rPr>
            <a:t>understand</a:t>
          </a:r>
          <a:r>
            <a:rPr lang="zh-CN" dirty="0">
              <a:latin typeface="Arial"/>
              <a:cs typeface="Arial"/>
            </a:rPr>
            <a:t> </a:t>
          </a:r>
          <a:r>
            <a:rPr lang="en-US" dirty="0">
              <a:latin typeface="Arial"/>
              <a:cs typeface="Arial"/>
            </a:rPr>
            <a:t>cultural</a:t>
          </a:r>
          <a:r>
            <a:rPr lang="zh-CN" dirty="0">
              <a:latin typeface="Arial"/>
              <a:cs typeface="Arial"/>
            </a:rPr>
            <a:t> </a:t>
          </a:r>
          <a:r>
            <a:rPr lang="en-US" dirty="0">
              <a:latin typeface="Arial"/>
              <a:cs typeface="Arial"/>
            </a:rPr>
            <a:t>values,</a:t>
          </a:r>
          <a:r>
            <a:rPr lang="zh-CN" dirty="0">
              <a:latin typeface="Arial"/>
              <a:cs typeface="Arial"/>
            </a:rPr>
            <a:t> </a:t>
          </a:r>
          <a:r>
            <a:rPr lang="en-US" dirty="0">
              <a:latin typeface="Arial"/>
              <a:cs typeface="Arial"/>
            </a:rPr>
            <a:t>beliefs,</a:t>
          </a:r>
          <a:r>
            <a:rPr lang="zh-CN" dirty="0">
              <a:latin typeface="Arial"/>
              <a:cs typeface="Arial"/>
            </a:rPr>
            <a:t> </a:t>
          </a:r>
          <a:r>
            <a:rPr lang="en-US" dirty="0">
              <a:latin typeface="Arial"/>
              <a:cs typeface="Arial"/>
            </a:rPr>
            <a:t>and</a:t>
          </a:r>
          <a:r>
            <a:rPr lang="zh-CN" dirty="0">
              <a:latin typeface="Arial"/>
              <a:cs typeface="Arial"/>
            </a:rPr>
            <a:t> </a:t>
          </a:r>
          <a:r>
            <a:rPr lang="en-US" dirty="0">
              <a:latin typeface="Arial"/>
              <a:cs typeface="Arial"/>
            </a:rPr>
            <a:t>attitudes.</a:t>
          </a:r>
          <a:endParaRPr lang="zh-CN" dirty="0">
            <a:latin typeface="Arial"/>
            <a:cs typeface="Arial"/>
          </a:endParaRPr>
        </a:p>
      </dgm:t>
    </dgm:pt>
    <dgm:pt modelId="{9DCA901C-8F20-4D2B-ACD1-D1B1D30E8CCD}" type="parTrans" cxnId="{0D969C87-4C9A-45C1-BCD2-C42688A9BC84}">
      <dgm:prSet/>
      <dgm:spPr/>
      <dgm:t>
        <a:bodyPr/>
        <a:lstStyle/>
        <a:p>
          <a:endParaRPr lang="en-GB"/>
        </a:p>
      </dgm:t>
    </dgm:pt>
    <dgm:pt modelId="{183A52AB-E265-4B17-B082-AF7D06664404}" type="sibTrans" cxnId="{0D969C87-4C9A-45C1-BCD2-C42688A9BC84}">
      <dgm:prSet/>
      <dgm:spPr/>
      <dgm:t>
        <a:bodyPr/>
        <a:lstStyle/>
        <a:p>
          <a:endParaRPr lang="en-GB"/>
        </a:p>
      </dgm:t>
    </dgm:pt>
    <dgm:pt modelId="{ADBC1590-16C0-436A-B7D4-688D483C60ED}">
      <dgm:prSet phldr="0"/>
      <dgm:spPr/>
      <dgm:t>
        <a:bodyPr/>
        <a:lstStyle/>
        <a:p>
          <a:pPr algn="l" rtl="0"/>
          <a:r>
            <a:rPr lang="en-US" altLang="zh-CN" dirty="0">
              <a:latin typeface="Arial"/>
              <a:cs typeface="Arial"/>
            </a:rPr>
            <a:t>O</a:t>
          </a:r>
          <a:r>
            <a:rPr lang="zh-CN" dirty="0">
              <a:latin typeface="Arial"/>
              <a:cs typeface="Arial"/>
            </a:rPr>
            <a:t>ne </a:t>
          </a:r>
          <a:r>
            <a:rPr lang="en-US" altLang="zh-CN" dirty="0">
              <a:latin typeface="Arial"/>
              <a:cs typeface="Arial"/>
            </a:rPr>
            <a:t>round investigation </a:t>
          </a:r>
          <a:r>
            <a:rPr lang="zh-CN" dirty="0">
              <a:latin typeface="Arial"/>
              <a:cs typeface="Arial"/>
            </a:rPr>
            <a:t>involved </a:t>
          </a:r>
          <a:r>
            <a:rPr lang="zh-CN" b="1" dirty="0">
              <a:latin typeface="Arial"/>
              <a:cs typeface="Arial"/>
            </a:rPr>
            <a:t>96,870 participants</a:t>
          </a:r>
          <a:r>
            <a:rPr lang="zh-CN" dirty="0">
              <a:latin typeface="Arial"/>
              <a:cs typeface="Arial"/>
            </a:rPr>
            <a:t>.</a:t>
          </a:r>
          <a:endParaRPr lang="en-US" altLang="zh-CN" dirty="0">
            <a:latin typeface="Arial"/>
            <a:cs typeface="Arial"/>
          </a:endParaRPr>
        </a:p>
      </dgm:t>
    </dgm:pt>
    <dgm:pt modelId="{B29C128B-D9DF-44EA-AD21-86AA3C4B8B0B}" type="parTrans" cxnId="{B3E79479-1313-4729-A0D1-58DBE1934C6B}">
      <dgm:prSet/>
      <dgm:spPr/>
      <dgm:t>
        <a:bodyPr/>
        <a:lstStyle/>
        <a:p>
          <a:endParaRPr lang="en-GB"/>
        </a:p>
      </dgm:t>
    </dgm:pt>
    <dgm:pt modelId="{C60D468B-36B8-462C-8D87-0FB391A2F150}" type="sibTrans" cxnId="{B3E79479-1313-4729-A0D1-58DBE1934C6B}">
      <dgm:prSet/>
      <dgm:spPr/>
      <dgm:t>
        <a:bodyPr/>
        <a:lstStyle/>
        <a:p>
          <a:endParaRPr lang="en-GB"/>
        </a:p>
      </dgm:t>
    </dgm:pt>
    <dgm:pt modelId="{54D8FCA5-A53C-4B01-817B-3E03C9A4AFFD}">
      <dgm:prSet phldr="0"/>
      <dgm:spPr/>
      <dgm:t>
        <a:bodyPr/>
        <a:lstStyle/>
        <a:p>
          <a:pPr algn="l"/>
          <a:r>
            <a:rPr lang="en-US" altLang="zh-CN" b="1" dirty="0">
              <a:latin typeface="Arial"/>
              <a:cs typeface="Arial"/>
            </a:rPr>
            <a:t>Challenges:</a:t>
          </a:r>
          <a:endParaRPr lang="zh-CN" dirty="0">
            <a:latin typeface="Arial"/>
            <a:cs typeface="Arial"/>
          </a:endParaRPr>
        </a:p>
      </dgm:t>
    </dgm:pt>
    <dgm:pt modelId="{B36E672D-4624-44AA-95CA-1B10049DF178}" type="parTrans" cxnId="{222C4B1D-8F4E-48A6-9880-E51984D3F607}">
      <dgm:prSet/>
      <dgm:spPr/>
      <dgm:t>
        <a:bodyPr/>
        <a:lstStyle/>
        <a:p>
          <a:endParaRPr lang="en-GB"/>
        </a:p>
      </dgm:t>
    </dgm:pt>
    <dgm:pt modelId="{4D2FB0FE-576F-4B3C-9FB1-68DA2DC25459}" type="sibTrans" cxnId="{222C4B1D-8F4E-48A6-9880-E51984D3F607}">
      <dgm:prSet/>
      <dgm:spPr/>
      <dgm:t>
        <a:bodyPr/>
        <a:lstStyle/>
        <a:p>
          <a:endParaRPr lang="en-GB"/>
        </a:p>
      </dgm:t>
    </dgm:pt>
    <dgm:pt modelId="{7D110B06-2A8D-4E08-B470-BBA016F16442}">
      <dgm:prSet phldr="0"/>
      <dgm:spPr/>
      <dgm:t>
        <a:bodyPr/>
        <a:lstStyle/>
        <a:p>
          <a:pPr algn="l"/>
          <a:r>
            <a:rPr lang="en-US" altLang="zh-CN" b="1" dirty="0">
              <a:latin typeface="Arial"/>
              <a:cs typeface="Arial"/>
            </a:rPr>
            <a:t>High</a:t>
          </a:r>
          <a:r>
            <a:rPr lang="zh-CN" b="1" dirty="0">
              <a:latin typeface="Arial"/>
              <a:cs typeface="Arial"/>
            </a:rPr>
            <a:t> </a:t>
          </a:r>
          <a:r>
            <a:rPr lang="en-US" altLang="zh-CN" b="1" dirty="0">
              <a:latin typeface="Arial"/>
              <a:cs typeface="Arial"/>
            </a:rPr>
            <a:t>Cost:</a:t>
          </a:r>
          <a:r>
            <a:rPr lang="zh-CN" dirty="0">
              <a:latin typeface="Arial"/>
              <a:cs typeface="Arial"/>
            </a:rPr>
            <a:t> </a:t>
          </a:r>
          <a:r>
            <a:rPr lang="en-US" altLang="zh-CN" dirty="0">
              <a:latin typeface="Arial"/>
              <a:cs typeface="Arial"/>
            </a:rPr>
            <a:t>Requires</a:t>
          </a:r>
          <a:r>
            <a:rPr lang="zh-CN" dirty="0">
              <a:latin typeface="Arial"/>
              <a:cs typeface="Arial"/>
            </a:rPr>
            <a:t> </a:t>
          </a:r>
          <a:r>
            <a:rPr lang="en-US" altLang="zh-CN" dirty="0">
              <a:latin typeface="Arial"/>
              <a:cs typeface="Arial"/>
            </a:rPr>
            <a:t>substantial</a:t>
          </a:r>
          <a:r>
            <a:rPr lang="zh-CN" dirty="0">
              <a:latin typeface="Arial"/>
              <a:cs typeface="Arial"/>
            </a:rPr>
            <a:t> </a:t>
          </a:r>
          <a:r>
            <a:rPr lang="en-US" altLang="zh-CN" dirty="0">
              <a:latin typeface="Arial"/>
              <a:cs typeface="Arial"/>
            </a:rPr>
            <a:t>financial</a:t>
          </a:r>
          <a:r>
            <a:rPr lang="zh-CN" dirty="0">
              <a:latin typeface="Arial"/>
              <a:cs typeface="Arial"/>
            </a:rPr>
            <a:t> </a:t>
          </a:r>
          <a:r>
            <a:rPr lang="en-US" altLang="zh-CN" dirty="0">
              <a:latin typeface="Arial"/>
              <a:cs typeface="Arial"/>
            </a:rPr>
            <a:t>resources.</a:t>
          </a:r>
          <a:endParaRPr lang="zh-CN" dirty="0">
            <a:latin typeface="Arial"/>
            <a:cs typeface="Arial"/>
          </a:endParaRPr>
        </a:p>
      </dgm:t>
    </dgm:pt>
    <dgm:pt modelId="{0B285020-67A8-4DA0-B83A-C5EA3BD876CA}" type="parTrans" cxnId="{BA350FFA-93A6-4165-9599-3AE08312EDB1}">
      <dgm:prSet/>
      <dgm:spPr/>
      <dgm:t>
        <a:bodyPr/>
        <a:lstStyle/>
        <a:p>
          <a:endParaRPr lang="en-GB"/>
        </a:p>
      </dgm:t>
    </dgm:pt>
    <dgm:pt modelId="{E6FC8969-4A8D-4CFD-9E02-E7ECE9A8D856}" type="sibTrans" cxnId="{BA350FFA-93A6-4165-9599-3AE08312EDB1}">
      <dgm:prSet/>
      <dgm:spPr/>
      <dgm:t>
        <a:bodyPr/>
        <a:lstStyle/>
        <a:p>
          <a:endParaRPr lang="en-GB"/>
        </a:p>
      </dgm:t>
    </dgm:pt>
    <dgm:pt modelId="{85882B13-06C3-4F9B-82CA-880744145155}">
      <dgm:prSet phldr="0"/>
      <dgm:spPr/>
      <dgm:t>
        <a:bodyPr/>
        <a:lstStyle/>
        <a:p>
          <a:pPr algn="l" rtl="0"/>
          <a:r>
            <a:rPr lang="en-US" altLang="zh-CN" b="1" dirty="0">
              <a:latin typeface="Arial"/>
              <a:cs typeface="Arial"/>
            </a:rPr>
            <a:t>Human</a:t>
          </a:r>
          <a:r>
            <a:rPr lang="zh-CN" b="1" dirty="0">
              <a:latin typeface="Arial"/>
              <a:cs typeface="Arial"/>
            </a:rPr>
            <a:t> </a:t>
          </a:r>
          <a:r>
            <a:rPr lang="en-US" altLang="zh-CN" b="1" dirty="0">
              <a:latin typeface="Arial"/>
              <a:cs typeface="Arial"/>
            </a:rPr>
            <a:t>Effort:</a:t>
          </a:r>
          <a:r>
            <a:rPr lang="zh-CN" dirty="0">
              <a:latin typeface="Arial"/>
              <a:cs typeface="Arial"/>
            </a:rPr>
            <a:t> </a:t>
          </a:r>
          <a:r>
            <a:rPr lang="en-US" altLang="zh-CN" dirty="0">
              <a:latin typeface="Arial"/>
              <a:cs typeface="Arial"/>
            </a:rPr>
            <a:t>Relies</a:t>
          </a:r>
          <a:r>
            <a:rPr lang="zh-CN" dirty="0">
              <a:latin typeface="Arial"/>
              <a:cs typeface="Arial"/>
            </a:rPr>
            <a:t> </a:t>
          </a:r>
          <a:r>
            <a:rPr lang="en-US" altLang="zh-CN" dirty="0">
              <a:latin typeface="Arial"/>
              <a:cs typeface="Arial"/>
            </a:rPr>
            <a:t>heavily</a:t>
          </a:r>
          <a:r>
            <a:rPr lang="zh-CN" dirty="0">
              <a:latin typeface="Arial"/>
              <a:cs typeface="Arial"/>
            </a:rPr>
            <a:t> </a:t>
          </a:r>
          <a:r>
            <a:rPr lang="en-US" altLang="zh-CN" dirty="0">
              <a:latin typeface="Arial"/>
              <a:cs typeface="Arial"/>
            </a:rPr>
            <a:t>on</a:t>
          </a:r>
          <a:r>
            <a:rPr lang="zh-CN" dirty="0">
              <a:latin typeface="Arial"/>
              <a:cs typeface="Arial"/>
            </a:rPr>
            <a:t> </a:t>
          </a:r>
          <a:r>
            <a:rPr lang="en-US" altLang="zh-CN" dirty="0">
              <a:latin typeface="Arial"/>
              <a:cs typeface="Arial"/>
            </a:rPr>
            <a:t>large-scale</a:t>
          </a:r>
          <a:r>
            <a:rPr lang="zh-CN" dirty="0">
              <a:latin typeface="Arial"/>
              <a:cs typeface="Arial"/>
            </a:rPr>
            <a:t> </a:t>
          </a:r>
          <a:r>
            <a:rPr lang="zh-CN" altLang="en-US" b="0" dirty="0">
              <a:latin typeface="Arial"/>
              <a:cs typeface="Arial"/>
            </a:rPr>
            <a:t>participants.</a:t>
          </a:r>
          <a:endParaRPr lang="en-US" altLang="zh-CN" b="0" dirty="0">
            <a:latin typeface="Arial"/>
            <a:cs typeface="Arial"/>
          </a:endParaRPr>
        </a:p>
      </dgm:t>
    </dgm:pt>
    <dgm:pt modelId="{B41B35E1-D44D-46EA-90F0-023517D809DC}" type="parTrans" cxnId="{52E4DC54-ECE7-4092-89E4-EABCDDC2D0E7}">
      <dgm:prSet/>
      <dgm:spPr/>
      <dgm:t>
        <a:bodyPr/>
        <a:lstStyle/>
        <a:p>
          <a:endParaRPr lang="en-GB"/>
        </a:p>
      </dgm:t>
    </dgm:pt>
    <dgm:pt modelId="{FA7A889C-F3FD-464A-9223-DAED3357BE87}" type="sibTrans" cxnId="{52E4DC54-ECE7-4092-89E4-EABCDDC2D0E7}">
      <dgm:prSet/>
      <dgm:spPr/>
      <dgm:t>
        <a:bodyPr/>
        <a:lstStyle/>
        <a:p>
          <a:endParaRPr lang="en-GB"/>
        </a:p>
      </dgm:t>
    </dgm:pt>
    <dgm:pt modelId="{B00821E4-283B-45A9-824C-0816758522B2}">
      <dgm:prSet phldr="0"/>
      <dgm:spPr/>
      <dgm:t>
        <a:bodyPr/>
        <a:lstStyle/>
        <a:p>
          <a:pPr algn="l"/>
          <a:r>
            <a:rPr lang="zh-CN" dirty="0">
              <a:latin typeface="Arial"/>
              <a:cs typeface="Arial"/>
            </a:rPr>
            <a:t>Could LLMs </a:t>
          </a:r>
          <a:r>
            <a:rPr lang="zh-CN" b="1" dirty="0">
              <a:latin typeface="Arial"/>
              <a:cs typeface="Arial"/>
            </a:rPr>
            <a:t>simulate</a:t>
          </a:r>
          <a:r>
            <a:rPr lang="zh-CN" dirty="0">
              <a:latin typeface="Arial"/>
              <a:cs typeface="Arial"/>
            </a:rPr>
            <a:t> such surveys to reduce cost and enhance accessibilit</a:t>
          </a:r>
          <a:r>
            <a:rPr lang="en-US" altLang="zh-CN" dirty="0">
              <a:latin typeface="Arial"/>
              <a:cs typeface="Arial"/>
            </a:rPr>
            <a:t>y</a:t>
          </a:r>
          <a:r>
            <a:rPr lang="zh-CN" dirty="0">
              <a:latin typeface="Arial"/>
              <a:cs typeface="Arial"/>
            </a:rPr>
            <a:t>?</a:t>
          </a:r>
        </a:p>
      </dgm:t>
    </dgm:pt>
    <dgm:pt modelId="{181C5342-D047-43AB-B1EB-B0C8FC853E2A}" type="parTrans" cxnId="{CEF406C2-8604-4195-ABB7-CF7A16E8B713}">
      <dgm:prSet/>
      <dgm:spPr/>
      <dgm:t>
        <a:bodyPr/>
        <a:lstStyle/>
        <a:p>
          <a:endParaRPr lang="en-GB"/>
        </a:p>
      </dgm:t>
    </dgm:pt>
    <dgm:pt modelId="{A726DEC8-57AC-43FC-A7CE-4F290EA076E7}" type="sibTrans" cxnId="{CEF406C2-8604-4195-ABB7-CF7A16E8B713}">
      <dgm:prSet/>
      <dgm:spPr/>
      <dgm:t>
        <a:bodyPr/>
        <a:lstStyle/>
        <a:p>
          <a:endParaRPr lang="en-GB"/>
        </a:p>
      </dgm:t>
    </dgm:pt>
    <dgm:pt modelId="{E978C9EC-4725-4AEC-AC54-E7BD384F43A3}">
      <dgm:prSet phldr="0"/>
      <dgm:spPr/>
      <dgm:t>
        <a:bodyPr/>
        <a:lstStyle/>
        <a:p>
          <a:r>
            <a:rPr lang="en-US" altLang="zh-CN" b="1" dirty="0">
              <a:latin typeface="Arial"/>
              <a:cs typeface="Arial"/>
            </a:rPr>
            <a:t>Opportunity</a:t>
          </a:r>
          <a:r>
            <a:rPr lang="zh-CN" b="1" dirty="0">
              <a:latin typeface="Arial"/>
              <a:cs typeface="Arial"/>
            </a:rPr>
            <a:t> </a:t>
          </a:r>
          <a:r>
            <a:rPr lang="en-US" altLang="zh-CN" b="1" dirty="0">
              <a:latin typeface="Arial"/>
              <a:cs typeface="Arial"/>
            </a:rPr>
            <a:t>for</a:t>
          </a:r>
          <a:r>
            <a:rPr lang="zh-CN" b="1" dirty="0">
              <a:latin typeface="Arial"/>
              <a:cs typeface="Arial"/>
            </a:rPr>
            <a:t> </a:t>
          </a:r>
          <a:r>
            <a:rPr lang="en-US" altLang="zh-CN" b="1" dirty="0">
              <a:latin typeface="Arial"/>
              <a:cs typeface="Arial"/>
            </a:rPr>
            <a:t>AI:</a:t>
          </a:r>
          <a:endParaRPr lang="en-US" altLang="zh-CN" dirty="0">
            <a:latin typeface="Arial"/>
            <a:cs typeface="Arial"/>
          </a:endParaRPr>
        </a:p>
      </dgm:t>
    </dgm:pt>
    <dgm:pt modelId="{020F291E-DFE5-470E-92A6-F5E8D6890236}" type="parTrans" cxnId="{C3B5FF35-D2EB-46FF-B402-4FA38DF8EE64}">
      <dgm:prSet/>
      <dgm:spPr/>
      <dgm:t>
        <a:bodyPr/>
        <a:lstStyle/>
        <a:p>
          <a:endParaRPr lang="en-GB"/>
        </a:p>
      </dgm:t>
    </dgm:pt>
    <dgm:pt modelId="{C6136BF9-30D8-47DA-82B2-57F8C877FFFD}" type="sibTrans" cxnId="{C3B5FF35-D2EB-46FF-B402-4FA38DF8EE64}">
      <dgm:prSet/>
      <dgm:spPr/>
      <dgm:t>
        <a:bodyPr/>
        <a:lstStyle/>
        <a:p>
          <a:endParaRPr lang="en-GB"/>
        </a:p>
      </dgm:t>
    </dgm:pt>
    <dgm:pt modelId="{718FC4D1-1415-4036-8713-38580B6E56DB}" type="pres">
      <dgm:prSet presAssocID="{5EB9AC91-488C-4AAE-A6CC-2951F4BFB3F2}" presName="linear" presStyleCnt="0">
        <dgm:presLayoutVars>
          <dgm:animLvl val="lvl"/>
          <dgm:resizeHandles val="exact"/>
        </dgm:presLayoutVars>
      </dgm:prSet>
      <dgm:spPr/>
    </dgm:pt>
    <dgm:pt modelId="{108D5F9D-DFF4-4D76-B0D5-0EF3BD8CAE64}" type="pres">
      <dgm:prSet presAssocID="{524D13C3-66DE-4175-B82C-3E0D9B84A8F5}" presName="parentText" presStyleLbl="node1" presStyleIdx="0" presStyleCnt="3">
        <dgm:presLayoutVars>
          <dgm:chMax val="0"/>
          <dgm:bulletEnabled val="1"/>
        </dgm:presLayoutVars>
      </dgm:prSet>
      <dgm:spPr/>
    </dgm:pt>
    <dgm:pt modelId="{A7D0619F-2389-4A2C-85D3-68E814A2946B}" type="pres">
      <dgm:prSet presAssocID="{524D13C3-66DE-4175-B82C-3E0D9B84A8F5}" presName="childText" presStyleLbl="revTx" presStyleIdx="0" presStyleCnt="3">
        <dgm:presLayoutVars>
          <dgm:bulletEnabled val="1"/>
        </dgm:presLayoutVars>
      </dgm:prSet>
      <dgm:spPr/>
    </dgm:pt>
    <dgm:pt modelId="{D8643455-4484-4A3E-ACF1-811F1DD1B402}" type="pres">
      <dgm:prSet presAssocID="{54D8FCA5-A53C-4B01-817B-3E03C9A4AFFD}" presName="parentText" presStyleLbl="node1" presStyleIdx="1" presStyleCnt="3">
        <dgm:presLayoutVars>
          <dgm:chMax val="0"/>
          <dgm:bulletEnabled val="1"/>
        </dgm:presLayoutVars>
      </dgm:prSet>
      <dgm:spPr/>
    </dgm:pt>
    <dgm:pt modelId="{36783220-3591-451F-8F05-13A36EA72390}" type="pres">
      <dgm:prSet presAssocID="{54D8FCA5-A53C-4B01-817B-3E03C9A4AFFD}" presName="childText" presStyleLbl="revTx" presStyleIdx="1" presStyleCnt="3">
        <dgm:presLayoutVars>
          <dgm:bulletEnabled val="1"/>
        </dgm:presLayoutVars>
      </dgm:prSet>
      <dgm:spPr/>
    </dgm:pt>
    <dgm:pt modelId="{746BF0A8-2083-4271-9ACA-B25AAEE6F02D}" type="pres">
      <dgm:prSet presAssocID="{E978C9EC-4725-4AEC-AC54-E7BD384F43A3}" presName="parentText" presStyleLbl="node1" presStyleIdx="2" presStyleCnt="3">
        <dgm:presLayoutVars>
          <dgm:chMax val="0"/>
          <dgm:bulletEnabled val="1"/>
        </dgm:presLayoutVars>
      </dgm:prSet>
      <dgm:spPr/>
    </dgm:pt>
    <dgm:pt modelId="{D9C62E0B-DEFB-4811-AF60-6764701BF140}" type="pres">
      <dgm:prSet presAssocID="{E978C9EC-4725-4AEC-AC54-E7BD384F43A3}" presName="childText" presStyleLbl="revTx" presStyleIdx="2" presStyleCnt="3">
        <dgm:presLayoutVars>
          <dgm:bulletEnabled val="1"/>
        </dgm:presLayoutVars>
      </dgm:prSet>
      <dgm:spPr/>
    </dgm:pt>
  </dgm:ptLst>
  <dgm:cxnLst>
    <dgm:cxn modelId="{222C4B1D-8F4E-48A6-9880-E51984D3F607}" srcId="{5EB9AC91-488C-4AAE-A6CC-2951F4BFB3F2}" destId="{54D8FCA5-A53C-4B01-817B-3E03C9A4AFFD}" srcOrd="1" destOrd="0" parTransId="{B36E672D-4624-44AA-95CA-1B10049DF178}" sibTransId="{4D2FB0FE-576F-4B3C-9FB1-68DA2DC25459}"/>
    <dgm:cxn modelId="{C3B5FF35-D2EB-46FF-B402-4FA38DF8EE64}" srcId="{5EB9AC91-488C-4AAE-A6CC-2951F4BFB3F2}" destId="{E978C9EC-4725-4AEC-AC54-E7BD384F43A3}" srcOrd="2" destOrd="0" parTransId="{020F291E-DFE5-470E-92A6-F5E8D6890236}" sibTransId="{C6136BF9-30D8-47DA-82B2-57F8C877FFFD}"/>
    <dgm:cxn modelId="{93CF5C61-AFDC-4B53-ACBA-34E5510D5C2B}" type="presOf" srcId="{5EB9AC91-488C-4AAE-A6CC-2951F4BFB3F2}" destId="{718FC4D1-1415-4036-8713-38580B6E56DB}" srcOrd="0" destOrd="0" presId="urn:microsoft.com/office/officeart/2005/8/layout/vList2"/>
    <dgm:cxn modelId="{379E3947-D780-4E89-B1E1-611E19F1DD4E}" type="presOf" srcId="{524D13C3-66DE-4175-B82C-3E0D9B84A8F5}" destId="{108D5F9D-DFF4-4D76-B0D5-0EF3BD8CAE64}" srcOrd="0" destOrd="0" presId="urn:microsoft.com/office/officeart/2005/8/layout/vList2"/>
    <dgm:cxn modelId="{52E4DC54-ECE7-4092-89E4-EABCDDC2D0E7}" srcId="{54D8FCA5-A53C-4B01-817B-3E03C9A4AFFD}" destId="{85882B13-06C3-4F9B-82CA-880744145155}" srcOrd="1" destOrd="0" parTransId="{B41B35E1-D44D-46EA-90F0-023517D809DC}" sibTransId="{FA7A889C-F3FD-464A-9223-DAED3357BE87}"/>
    <dgm:cxn modelId="{20B57A58-F58E-444F-B1DC-9B580A8F48D4}" srcId="{5EB9AC91-488C-4AAE-A6CC-2951F4BFB3F2}" destId="{524D13C3-66DE-4175-B82C-3E0D9B84A8F5}" srcOrd="0" destOrd="0" parTransId="{E3F42CE3-5538-4A43-AB51-C342084EE2A3}" sibTransId="{F5CB233A-215D-4D89-B0DF-DB9542D816EF}"/>
    <dgm:cxn modelId="{B3E79479-1313-4729-A0D1-58DBE1934C6B}" srcId="{524D13C3-66DE-4175-B82C-3E0D9B84A8F5}" destId="{ADBC1590-16C0-436A-B7D4-688D483C60ED}" srcOrd="1" destOrd="0" parTransId="{B29C128B-D9DF-44EA-AD21-86AA3C4B8B0B}" sibTransId="{C60D468B-36B8-462C-8D87-0FB391A2F150}"/>
    <dgm:cxn modelId="{0D969C87-4C9A-45C1-BCD2-C42688A9BC84}" srcId="{524D13C3-66DE-4175-B82C-3E0D9B84A8F5}" destId="{4F8007D7-AC8D-48E3-8D69-6E73E1638C4B}" srcOrd="0" destOrd="0" parTransId="{9DCA901C-8F20-4D2B-ACD1-D1B1D30E8CCD}" sibTransId="{183A52AB-E265-4B17-B082-AF7D06664404}"/>
    <dgm:cxn modelId="{B9BD438C-F4CF-4687-8B5B-5B430F6A850E}" type="presOf" srcId="{54D8FCA5-A53C-4B01-817B-3E03C9A4AFFD}" destId="{D8643455-4484-4A3E-ACF1-811F1DD1B402}" srcOrd="0" destOrd="0" presId="urn:microsoft.com/office/officeart/2005/8/layout/vList2"/>
    <dgm:cxn modelId="{C29DF79C-EE21-4486-ABE9-A5997F746A50}" type="presOf" srcId="{7D110B06-2A8D-4E08-B470-BBA016F16442}" destId="{36783220-3591-451F-8F05-13A36EA72390}" srcOrd="0" destOrd="0" presId="urn:microsoft.com/office/officeart/2005/8/layout/vList2"/>
    <dgm:cxn modelId="{CD79F2A3-1CC3-4989-84F9-BAA2F95941F5}" type="presOf" srcId="{B00821E4-283B-45A9-824C-0816758522B2}" destId="{D9C62E0B-DEFB-4811-AF60-6764701BF140}" srcOrd="0" destOrd="0" presId="urn:microsoft.com/office/officeart/2005/8/layout/vList2"/>
    <dgm:cxn modelId="{699B63B2-17DF-4AE7-8E50-5D336498B386}" type="presOf" srcId="{ADBC1590-16C0-436A-B7D4-688D483C60ED}" destId="{A7D0619F-2389-4A2C-85D3-68E814A2946B}" srcOrd="0" destOrd="1" presId="urn:microsoft.com/office/officeart/2005/8/layout/vList2"/>
    <dgm:cxn modelId="{CEF406C2-8604-4195-ABB7-CF7A16E8B713}" srcId="{E978C9EC-4725-4AEC-AC54-E7BD384F43A3}" destId="{B00821E4-283B-45A9-824C-0816758522B2}" srcOrd="0" destOrd="0" parTransId="{181C5342-D047-43AB-B1EB-B0C8FC853E2A}" sibTransId="{A726DEC8-57AC-43FC-A7CE-4F290EA076E7}"/>
    <dgm:cxn modelId="{202D15C8-51B1-4D42-B08E-18BD40DAD5C5}" type="presOf" srcId="{E978C9EC-4725-4AEC-AC54-E7BD384F43A3}" destId="{746BF0A8-2083-4271-9ACA-B25AAEE6F02D}" srcOrd="0" destOrd="0" presId="urn:microsoft.com/office/officeart/2005/8/layout/vList2"/>
    <dgm:cxn modelId="{194318DA-920E-4D98-AB35-65CA8AA92379}" type="presOf" srcId="{85882B13-06C3-4F9B-82CA-880744145155}" destId="{36783220-3591-451F-8F05-13A36EA72390}" srcOrd="0" destOrd="1" presId="urn:microsoft.com/office/officeart/2005/8/layout/vList2"/>
    <dgm:cxn modelId="{B9AFE1DE-88D4-4204-921F-CAB537B29BE7}" type="presOf" srcId="{4F8007D7-AC8D-48E3-8D69-6E73E1638C4B}" destId="{A7D0619F-2389-4A2C-85D3-68E814A2946B}" srcOrd="0" destOrd="0" presId="urn:microsoft.com/office/officeart/2005/8/layout/vList2"/>
    <dgm:cxn modelId="{BA350FFA-93A6-4165-9599-3AE08312EDB1}" srcId="{54D8FCA5-A53C-4B01-817B-3E03C9A4AFFD}" destId="{7D110B06-2A8D-4E08-B470-BBA016F16442}" srcOrd="0" destOrd="0" parTransId="{0B285020-67A8-4DA0-B83A-C5EA3BD876CA}" sibTransId="{E6FC8969-4A8D-4CFD-9E02-E7ECE9A8D856}"/>
    <dgm:cxn modelId="{2054466D-E866-4BB2-B436-615E25057E09}" type="presParOf" srcId="{718FC4D1-1415-4036-8713-38580B6E56DB}" destId="{108D5F9D-DFF4-4D76-B0D5-0EF3BD8CAE64}" srcOrd="0" destOrd="0" presId="urn:microsoft.com/office/officeart/2005/8/layout/vList2"/>
    <dgm:cxn modelId="{E3463F24-D827-489E-A78D-5B07AA0B92F6}" type="presParOf" srcId="{718FC4D1-1415-4036-8713-38580B6E56DB}" destId="{A7D0619F-2389-4A2C-85D3-68E814A2946B}" srcOrd="1" destOrd="0" presId="urn:microsoft.com/office/officeart/2005/8/layout/vList2"/>
    <dgm:cxn modelId="{EBA99AE4-600D-4C8F-A51F-9326ED6E4636}" type="presParOf" srcId="{718FC4D1-1415-4036-8713-38580B6E56DB}" destId="{D8643455-4484-4A3E-ACF1-811F1DD1B402}" srcOrd="2" destOrd="0" presId="urn:microsoft.com/office/officeart/2005/8/layout/vList2"/>
    <dgm:cxn modelId="{E56EE49C-8ABF-4D59-8379-47F5E332FACA}" type="presParOf" srcId="{718FC4D1-1415-4036-8713-38580B6E56DB}" destId="{36783220-3591-451F-8F05-13A36EA72390}" srcOrd="3" destOrd="0" presId="urn:microsoft.com/office/officeart/2005/8/layout/vList2"/>
    <dgm:cxn modelId="{7EB30855-8C04-4539-B640-BA1C0E85313A}" type="presParOf" srcId="{718FC4D1-1415-4036-8713-38580B6E56DB}" destId="{746BF0A8-2083-4271-9ACA-B25AAEE6F02D}" srcOrd="4" destOrd="0" presId="urn:microsoft.com/office/officeart/2005/8/layout/vList2"/>
    <dgm:cxn modelId="{F1C4EED9-7CC3-426F-9DC8-EDE8538A06B4}" type="presParOf" srcId="{718FC4D1-1415-4036-8713-38580B6E56DB}" destId="{D9C62E0B-DEFB-4811-AF60-6764701BF140}"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71B236-813B-4096-8AA6-A6FC857AFA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D13124D2-078F-4A39-91EC-64079DFF3261}">
      <dgm:prSet custT="1"/>
      <dgm:spPr/>
      <dgm:t>
        <a:bodyPr/>
        <a:lstStyle/>
        <a:p>
          <a:pPr>
            <a:defRPr cap="all"/>
          </a:pPr>
          <a:r>
            <a:rPr lang="en-US" sz="2800" b="0" i="0" baseline="0" dirty="0"/>
            <a:t>Food is a</a:t>
          </a:r>
          <a:br>
            <a:rPr lang="en-US" sz="2800" b="0" i="0" baseline="0" dirty="0"/>
          </a:br>
          <a:r>
            <a:rPr lang="en-US" sz="2800" b="1" i="0" baseline="0" dirty="0"/>
            <a:t>communicative medium</a:t>
          </a:r>
          <a:endParaRPr lang="en-US" sz="2800" dirty="0"/>
        </a:p>
      </dgm:t>
    </dgm:pt>
    <dgm:pt modelId="{EE38811F-EE9A-4827-8C04-7D25D12BD283}" type="parTrans" cxnId="{8B709BC2-F308-456E-A46A-B3C9AB1B8C84}">
      <dgm:prSet/>
      <dgm:spPr/>
      <dgm:t>
        <a:bodyPr/>
        <a:lstStyle/>
        <a:p>
          <a:endParaRPr lang="en-US"/>
        </a:p>
      </dgm:t>
    </dgm:pt>
    <dgm:pt modelId="{EEA4B27E-7295-4EBF-BD70-2B60A250ACA2}" type="sibTrans" cxnId="{8B709BC2-F308-456E-A46A-B3C9AB1B8C84}">
      <dgm:prSet/>
      <dgm:spPr/>
      <dgm:t>
        <a:bodyPr/>
        <a:lstStyle/>
        <a:p>
          <a:endParaRPr lang="en-US"/>
        </a:p>
      </dgm:t>
    </dgm:pt>
    <dgm:pt modelId="{7D8E0F16-613D-4B5A-9CDD-C10E35955EC7}">
      <dgm:prSet custT="1"/>
      <dgm:spPr/>
      <dgm:t>
        <a:bodyPr/>
        <a:lstStyle/>
        <a:p>
          <a:pPr>
            <a:defRPr cap="all"/>
          </a:pPr>
          <a:r>
            <a:rPr lang="en-US" sz="2800" b="0" i="0" baseline="0" dirty="0"/>
            <a:t>Food is a</a:t>
          </a:r>
          <a:br>
            <a:rPr lang="en-US" sz="2800" b="0" i="0" baseline="0" dirty="0"/>
          </a:br>
          <a:r>
            <a:rPr lang="en-US" sz="2800" b="1" i="0" baseline="0" dirty="0"/>
            <a:t>carrier of meaning</a:t>
          </a:r>
          <a:endParaRPr lang="en-US" sz="2800" dirty="0"/>
        </a:p>
      </dgm:t>
    </dgm:pt>
    <dgm:pt modelId="{ADEF9FFE-7F31-49F5-AEC2-01AABDA209F2}" type="parTrans" cxnId="{8A964C21-3517-41BA-901D-A435FFFFD1C7}">
      <dgm:prSet/>
      <dgm:spPr/>
      <dgm:t>
        <a:bodyPr/>
        <a:lstStyle/>
        <a:p>
          <a:endParaRPr lang="en-US"/>
        </a:p>
      </dgm:t>
    </dgm:pt>
    <dgm:pt modelId="{7CED67C0-1452-4FAE-8F98-60143BB3E1E6}" type="sibTrans" cxnId="{8A964C21-3517-41BA-901D-A435FFFFD1C7}">
      <dgm:prSet/>
      <dgm:spPr/>
      <dgm:t>
        <a:bodyPr/>
        <a:lstStyle/>
        <a:p>
          <a:endParaRPr lang="en-US"/>
        </a:p>
      </dgm:t>
    </dgm:pt>
    <dgm:pt modelId="{78E872B0-8234-4E3F-84D4-97AD2483DBC8}">
      <dgm:prSet custT="1"/>
      <dgm:spPr/>
      <dgm:t>
        <a:bodyPr/>
        <a:lstStyle/>
        <a:p>
          <a:pPr>
            <a:defRPr cap="all"/>
          </a:pPr>
          <a:r>
            <a:rPr lang="en-US" sz="2800" b="0" i="0" baseline="0" dirty="0"/>
            <a:t>Food is tightly linked to </a:t>
          </a:r>
          <a:r>
            <a:rPr lang="en-US" sz="2800" b="1" i="0" baseline="0" dirty="0"/>
            <a:t>identity</a:t>
          </a:r>
          <a:endParaRPr lang="en-US" sz="2800" dirty="0"/>
        </a:p>
      </dgm:t>
    </dgm:pt>
    <dgm:pt modelId="{7DF61D4B-D5FD-445D-9516-9EC518504FD9}" type="parTrans" cxnId="{3F5A6263-3CFF-46E7-8EB6-D803014B64AD}">
      <dgm:prSet/>
      <dgm:spPr/>
      <dgm:t>
        <a:bodyPr/>
        <a:lstStyle/>
        <a:p>
          <a:endParaRPr lang="en-US"/>
        </a:p>
      </dgm:t>
    </dgm:pt>
    <dgm:pt modelId="{1F2D367A-ABC5-49C4-B93E-953926CE93B4}" type="sibTrans" cxnId="{3F5A6263-3CFF-46E7-8EB6-D803014B64AD}">
      <dgm:prSet/>
      <dgm:spPr/>
      <dgm:t>
        <a:bodyPr/>
        <a:lstStyle/>
        <a:p>
          <a:endParaRPr lang="en-US"/>
        </a:p>
      </dgm:t>
    </dgm:pt>
    <dgm:pt modelId="{7B789AD9-BE50-47E1-8FB9-637B4EA1D7D3}" type="pres">
      <dgm:prSet presAssocID="{6871B236-813B-4096-8AA6-A6FC857AFA28}" presName="root" presStyleCnt="0">
        <dgm:presLayoutVars>
          <dgm:dir/>
          <dgm:resizeHandles val="exact"/>
        </dgm:presLayoutVars>
      </dgm:prSet>
      <dgm:spPr/>
    </dgm:pt>
    <dgm:pt modelId="{0BAFE954-2DBF-4B7D-89F2-698390C5BC9D}" type="pres">
      <dgm:prSet presAssocID="{D13124D2-078F-4A39-91EC-64079DFF3261}" presName="compNode" presStyleCnt="0"/>
      <dgm:spPr/>
    </dgm:pt>
    <dgm:pt modelId="{6463D5CC-8A56-443F-8664-E9DC59BABCC7}" type="pres">
      <dgm:prSet presAssocID="{D13124D2-078F-4A39-91EC-64079DFF3261}" presName="iconBgRect" presStyleLbl="bgShp" presStyleIdx="0" presStyleCnt="3"/>
      <dgm:spPr/>
    </dgm:pt>
    <dgm:pt modelId="{F904D32E-25B4-441E-BF5D-6D8B99038E44}" type="pres">
      <dgm:prSet presAssocID="{D13124D2-078F-4A39-91EC-64079DFF32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80B6D6A6-320A-477B-B6C1-ABE63008C366}" type="pres">
      <dgm:prSet presAssocID="{D13124D2-078F-4A39-91EC-64079DFF3261}" presName="spaceRect" presStyleCnt="0"/>
      <dgm:spPr/>
    </dgm:pt>
    <dgm:pt modelId="{7797A295-BB54-433A-8791-47A2D242A911}" type="pres">
      <dgm:prSet presAssocID="{D13124D2-078F-4A39-91EC-64079DFF3261}" presName="textRect" presStyleLbl="revTx" presStyleIdx="0" presStyleCnt="3">
        <dgm:presLayoutVars>
          <dgm:chMax val="1"/>
          <dgm:chPref val="1"/>
        </dgm:presLayoutVars>
      </dgm:prSet>
      <dgm:spPr/>
    </dgm:pt>
    <dgm:pt modelId="{3D414310-0CD2-4C7E-BA12-2857651568B4}" type="pres">
      <dgm:prSet presAssocID="{EEA4B27E-7295-4EBF-BD70-2B60A250ACA2}" presName="sibTrans" presStyleCnt="0"/>
      <dgm:spPr/>
    </dgm:pt>
    <dgm:pt modelId="{93AB24B2-55C1-4D6E-8F42-CB4085AA31E2}" type="pres">
      <dgm:prSet presAssocID="{7D8E0F16-613D-4B5A-9CDD-C10E35955EC7}" presName="compNode" presStyleCnt="0"/>
      <dgm:spPr/>
    </dgm:pt>
    <dgm:pt modelId="{B1013DF5-D7E8-42EA-A5EB-6C3AF905669A}" type="pres">
      <dgm:prSet presAssocID="{7D8E0F16-613D-4B5A-9CDD-C10E35955EC7}" presName="iconBgRect" presStyleLbl="bgShp" presStyleIdx="1" presStyleCnt="3"/>
      <dgm:spPr/>
    </dgm:pt>
    <dgm:pt modelId="{008DA40F-8875-4BD8-B76C-241A3E0D3636}" type="pres">
      <dgm:prSet presAssocID="{7D8E0F16-613D-4B5A-9CDD-C10E35955E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pple"/>
        </a:ext>
      </dgm:extLst>
    </dgm:pt>
    <dgm:pt modelId="{1FC8EF60-77A3-4E4D-B070-5E2A3EA0B4E4}" type="pres">
      <dgm:prSet presAssocID="{7D8E0F16-613D-4B5A-9CDD-C10E35955EC7}" presName="spaceRect" presStyleCnt="0"/>
      <dgm:spPr/>
    </dgm:pt>
    <dgm:pt modelId="{91789462-5C22-4F3C-979D-66076ADC3799}" type="pres">
      <dgm:prSet presAssocID="{7D8E0F16-613D-4B5A-9CDD-C10E35955EC7}" presName="textRect" presStyleLbl="revTx" presStyleIdx="1" presStyleCnt="3">
        <dgm:presLayoutVars>
          <dgm:chMax val="1"/>
          <dgm:chPref val="1"/>
        </dgm:presLayoutVars>
      </dgm:prSet>
      <dgm:spPr/>
    </dgm:pt>
    <dgm:pt modelId="{4B0448FA-C199-4136-95A2-C88A42BD96EC}" type="pres">
      <dgm:prSet presAssocID="{7CED67C0-1452-4FAE-8F98-60143BB3E1E6}" presName="sibTrans" presStyleCnt="0"/>
      <dgm:spPr/>
    </dgm:pt>
    <dgm:pt modelId="{5BCECCAD-17EF-4EFE-B220-A7A0E779D382}" type="pres">
      <dgm:prSet presAssocID="{78E872B0-8234-4E3F-84D4-97AD2483DBC8}" presName="compNode" presStyleCnt="0"/>
      <dgm:spPr/>
    </dgm:pt>
    <dgm:pt modelId="{00629D32-8EA1-41E5-848B-8FB0242F4424}" type="pres">
      <dgm:prSet presAssocID="{78E872B0-8234-4E3F-84D4-97AD2483DBC8}" presName="iconBgRect" presStyleLbl="bgShp" presStyleIdx="2" presStyleCnt="3"/>
      <dgm:spPr/>
    </dgm:pt>
    <dgm:pt modelId="{122DCEAC-CF63-48B8-81A6-B97761125AB6}" type="pres">
      <dgm:prSet presAssocID="{78E872B0-8234-4E3F-84D4-97AD2483DB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CD7F641-4810-4507-895E-D1B61D5503B4}" type="pres">
      <dgm:prSet presAssocID="{78E872B0-8234-4E3F-84D4-97AD2483DBC8}" presName="spaceRect" presStyleCnt="0"/>
      <dgm:spPr/>
    </dgm:pt>
    <dgm:pt modelId="{9282BBA9-7086-4095-A9D5-C0B3B094EB54}" type="pres">
      <dgm:prSet presAssocID="{78E872B0-8234-4E3F-84D4-97AD2483DBC8}" presName="textRect" presStyleLbl="revTx" presStyleIdx="2" presStyleCnt="3">
        <dgm:presLayoutVars>
          <dgm:chMax val="1"/>
          <dgm:chPref val="1"/>
        </dgm:presLayoutVars>
      </dgm:prSet>
      <dgm:spPr/>
    </dgm:pt>
  </dgm:ptLst>
  <dgm:cxnLst>
    <dgm:cxn modelId="{7D743D04-3880-47DC-B1DC-967855816114}" type="presOf" srcId="{6871B236-813B-4096-8AA6-A6FC857AFA28}" destId="{7B789AD9-BE50-47E1-8FB9-637B4EA1D7D3}" srcOrd="0" destOrd="0" presId="urn:microsoft.com/office/officeart/2018/5/layout/IconCircleLabelList"/>
    <dgm:cxn modelId="{8A964C21-3517-41BA-901D-A435FFFFD1C7}" srcId="{6871B236-813B-4096-8AA6-A6FC857AFA28}" destId="{7D8E0F16-613D-4B5A-9CDD-C10E35955EC7}" srcOrd="1" destOrd="0" parTransId="{ADEF9FFE-7F31-49F5-AEC2-01AABDA209F2}" sibTransId="{7CED67C0-1452-4FAE-8F98-60143BB3E1E6}"/>
    <dgm:cxn modelId="{3F5A6263-3CFF-46E7-8EB6-D803014B64AD}" srcId="{6871B236-813B-4096-8AA6-A6FC857AFA28}" destId="{78E872B0-8234-4E3F-84D4-97AD2483DBC8}" srcOrd="2" destOrd="0" parTransId="{7DF61D4B-D5FD-445D-9516-9EC518504FD9}" sibTransId="{1F2D367A-ABC5-49C4-B93E-953926CE93B4}"/>
    <dgm:cxn modelId="{2DA32046-CD96-465C-8732-0F929396BC32}" type="presOf" srcId="{D13124D2-078F-4A39-91EC-64079DFF3261}" destId="{7797A295-BB54-433A-8791-47A2D242A911}" srcOrd="0" destOrd="0" presId="urn:microsoft.com/office/officeart/2018/5/layout/IconCircleLabelList"/>
    <dgm:cxn modelId="{82997884-30A0-4A4E-A9AF-9AAB55BE2E4F}" type="presOf" srcId="{78E872B0-8234-4E3F-84D4-97AD2483DBC8}" destId="{9282BBA9-7086-4095-A9D5-C0B3B094EB54}" srcOrd="0" destOrd="0" presId="urn:microsoft.com/office/officeart/2018/5/layout/IconCircleLabelList"/>
    <dgm:cxn modelId="{290F0EC1-AEE2-4EEA-AE81-80571777699B}" type="presOf" srcId="{7D8E0F16-613D-4B5A-9CDD-C10E35955EC7}" destId="{91789462-5C22-4F3C-979D-66076ADC3799}" srcOrd="0" destOrd="0" presId="urn:microsoft.com/office/officeart/2018/5/layout/IconCircleLabelList"/>
    <dgm:cxn modelId="{8B709BC2-F308-456E-A46A-B3C9AB1B8C84}" srcId="{6871B236-813B-4096-8AA6-A6FC857AFA28}" destId="{D13124D2-078F-4A39-91EC-64079DFF3261}" srcOrd="0" destOrd="0" parTransId="{EE38811F-EE9A-4827-8C04-7D25D12BD283}" sibTransId="{EEA4B27E-7295-4EBF-BD70-2B60A250ACA2}"/>
    <dgm:cxn modelId="{82253E87-3AA4-4D5C-9EEB-78DEF85ED525}" type="presParOf" srcId="{7B789AD9-BE50-47E1-8FB9-637B4EA1D7D3}" destId="{0BAFE954-2DBF-4B7D-89F2-698390C5BC9D}" srcOrd="0" destOrd="0" presId="urn:microsoft.com/office/officeart/2018/5/layout/IconCircleLabelList"/>
    <dgm:cxn modelId="{CE3896C8-E048-42A5-8028-702BAF856353}" type="presParOf" srcId="{0BAFE954-2DBF-4B7D-89F2-698390C5BC9D}" destId="{6463D5CC-8A56-443F-8664-E9DC59BABCC7}" srcOrd="0" destOrd="0" presId="urn:microsoft.com/office/officeart/2018/5/layout/IconCircleLabelList"/>
    <dgm:cxn modelId="{EBD29D9C-0CAF-4EF2-AE65-046183D45549}" type="presParOf" srcId="{0BAFE954-2DBF-4B7D-89F2-698390C5BC9D}" destId="{F904D32E-25B4-441E-BF5D-6D8B99038E44}" srcOrd="1" destOrd="0" presId="urn:microsoft.com/office/officeart/2018/5/layout/IconCircleLabelList"/>
    <dgm:cxn modelId="{2D8E45BD-D55D-4D70-A423-2D90B3BEAAB4}" type="presParOf" srcId="{0BAFE954-2DBF-4B7D-89F2-698390C5BC9D}" destId="{80B6D6A6-320A-477B-B6C1-ABE63008C366}" srcOrd="2" destOrd="0" presId="urn:microsoft.com/office/officeart/2018/5/layout/IconCircleLabelList"/>
    <dgm:cxn modelId="{BD7A4E01-DCCA-4767-9BF5-999808850CF7}" type="presParOf" srcId="{0BAFE954-2DBF-4B7D-89F2-698390C5BC9D}" destId="{7797A295-BB54-433A-8791-47A2D242A911}" srcOrd="3" destOrd="0" presId="urn:microsoft.com/office/officeart/2018/5/layout/IconCircleLabelList"/>
    <dgm:cxn modelId="{085B0C6E-48DB-4EFB-87A4-7C32F3405197}" type="presParOf" srcId="{7B789AD9-BE50-47E1-8FB9-637B4EA1D7D3}" destId="{3D414310-0CD2-4C7E-BA12-2857651568B4}" srcOrd="1" destOrd="0" presId="urn:microsoft.com/office/officeart/2018/5/layout/IconCircleLabelList"/>
    <dgm:cxn modelId="{B0A3B9D4-8EEA-4139-8C61-06C4011D8F1B}" type="presParOf" srcId="{7B789AD9-BE50-47E1-8FB9-637B4EA1D7D3}" destId="{93AB24B2-55C1-4D6E-8F42-CB4085AA31E2}" srcOrd="2" destOrd="0" presId="urn:microsoft.com/office/officeart/2018/5/layout/IconCircleLabelList"/>
    <dgm:cxn modelId="{30A93A61-26A1-4D8C-8C0D-54D4CDBF3991}" type="presParOf" srcId="{93AB24B2-55C1-4D6E-8F42-CB4085AA31E2}" destId="{B1013DF5-D7E8-42EA-A5EB-6C3AF905669A}" srcOrd="0" destOrd="0" presId="urn:microsoft.com/office/officeart/2018/5/layout/IconCircleLabelList"/>
    <dgm:cxn modelId="{779E1F4F-F7E1-4B3B-A46C-558996FC4B1F}" type="presParOf" srcId="{93AB24B2-55C1-4D6E-8F42-CB4085AA31E2}" destId="{008DA40F-8875-4BD8-B76C-241A3E0D3636}" srcOrd="1" destOrd="0" presId="urn:microsoft.com/office/officeart/2018/5/layout/IconCircleLabelList"/>
    <dgm:cxn modelId="{D9DD7A20-12BE-4406-8BBB-F05B6F45F491}" type="presParOf" srcId="{93AB24B2-55C1-4D6E-8F42-CB4085AA31E2}" destId="{1FC8EF60-77A3-4E4D-B070-5E2A3EA0B4E4}" srcOrd="2" destOrd="0" presId="urn:microsoft.com/office/officeart/2018/5/layout/IconCircleLabelList"/>
    <dgm:cxn modelId="{02D43E4F-06F4-4AB7-B85E-F73694040F86}" type="presParOf" srcId="{93AB24B2-55C1-4D6E-8F42-CB4085AA31E2}" destId="{91789462-5C22-4F3C-979D-66076ADC3799}" srcOrd="3" destOrd="0" presId="urn:microsoft.com/office/officeart/2018/5/layout/IconCircleLabelList"/>
    <dgm:cxn modelId="{B25CE708-B670-4748-9424-1BF1DB27F4F4}" type="presParOf" srcId="{7B789AD9-BE50-47E1-8FB9-637B4EA1D7D3}" destId="{4B0448FA-C199-4136-95A2-C88A42BD96EC}" srcOrd="3" destOrd="0" presId="urn:microsoft.com/office/officeart/2018/5/layout/IconCircleLabelList"/>
    <dgm:cxn modelId="{0C10954D-8E37-41FA-BCD0-651F863670F4}" type="presParOf" srcId="{7B789AD9-BE50-47E1-8FB9-637B4EA1D7D3}" destId="{5BCECCAD-17EF-4EFE-B220-A7A0E779D382}" srcOrd="4" destOrd="0" presId="urn:microsoft.com/office/officeart/2018/5/layout/IconCircleLabelList"/>
    <dgm:cxn modelId="{87ECE234-1735-4AB1-A9C6-8FFF21F608EF}" type="presParOf" srcId="{5BCECCAD-17EF-4EFE-B220-A7A0E779D382}" destId="{00629D32-8EA1-41E5-848B-8FB0242F4424}" srcOrd="0" destOrd="0" presId="urn:microsoft.com/office/officeart/2018/5/layout/IconCircleLabelList"/>
    <dgm:cxn modelId="{0E1FBC52-F215-475A-A80E-4708E4E03D5F}" type="presParOf" srcId="{5BCECCAD-17EF-4EFE-B220-A7A0E779D382}" destId="{122DCEAC-CF63-48B8-81A6-B97761125AB6}" srcOrd="1" destOrd="0" presId="urn:microsoft.com/office/officeart/2018/5/layout/IconCircleLabelList"/>
    <dgm:cxn modelId="{57A302DE-8D57-4393-B186-10EA4A68E7FF}" type="presParOf" srcId="{5BCECCAD-17EF-4EFE-B220-A7A0E779D382}" destId="{DCD7F641-4810-4507-895E-D1B61D5503B4}" srcOrd="2" destOrd="0" presId="urn:microsoft.com/office/officeart/2018/5/layout/IconCircleLabelList"/>
    <dgm:cxn modelId="{C48537C4-0063-4506-89F8-BB8263752428}" type="presParOf" srcId="{5BCECCAD-17EF-4EFE-B220-A7A0E779D382}" destId="{9282BBA9-7086-4095-A9D5-C0B3B094EB5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983C03-D65E-4CBF-A6D7-AF5BE877663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EA7156B-A840-4EC0-B631-CAD2E9ED0A49}">
      <dgm:prSet/>
      <dgm:spPr/>
      <dgm:t>
        <a:bodyPr/>
        <a:lstStyle/>
        <a:p>
          <a:r>
            <a:rPr lang="en-GB" b="0" i="0" baseline="0" dirty="0"/>
            <a:t>Dietary restrictions, e.g., vegan</a:t>
          </a:r>
          <a:endParaRPr lang="en-US" dirty="0"/>
        </a:p>
      </dgm:t>
    </dgm:pt>
    <dgm:pt modelId="{DF2FF3DC-9874-4DAE-9C17-844981634291}" type="parTrans" cxnId="{5C0A2651-D3E1-4009-9202-023B1B9D98B2}">
      <dgm:prSet/>
      <dgm:spPr/>
      <dgm:t>
        <a:bodyPr/>
        <a:lstStyle/>
        <a:p>
          <a:endParaRPr lang="en-US"/>
        </a:p>
      </dgm:t>
    </dgm:pt>
    <dgm:pt modelId="{A89FB610-5506-4DE0-9537-330106B06D4C}" type="sibTrans" cxnId="{5C0A2651-D3E1-4009-9202-023B1B9D98B2}">
      <dgm:prSet/>
      <dgm:spPr/>
      <dgm:t>
        <a:bodyPr/>
        <a:lstStyle/>
        <a:p>
          <a:endParaRPr lang="en-US"/>
        </a:p>
      </dgm:t>
    </dgm:pt>
    <dgm:pt modelId="{B3038C89-5CF1-41E5-8443-2B456E45B7C5}">
      <dgm:prSet/>
      <dgm:spPr/>
      <dgm:t>
        <a:bodyPr/>
        <a:lstStyle/>
        <a:p>
          <a:r>
            <a:rPr lang="en-GB" b="0" i="0" baseline="0"/>
            <a:t>Cross-cultural differences</a:t>
          </a:r>
          <a:endParaRPr lang="en-US"/>
        </a:p>
      </dgm:t>
    </dgm:pt>
    <dgm:pt modelId="{2CB7E68E-1072-4872-9727-9B19A54679DD}" type="parTrans" cxnId="{43AC6D49-8A62-47F6-B878-6D3092143EE7}">
      <dgm:prSet/>
      <dgm:spPr/>
      <dgm:t>
        <a:bodyPr/>
        <a:lstStyle/>
        <a:p>
          <a:endParaRPr lang="en-US"/>
        </a:p>
      </dgm:t>
    </dgm:pt>
    <dgm:pt modelId="{EF73018C-2868-4B93-946B-B1AF31AC3E6E}" type="sibTrans" cxnId="{43AC6D49-8A62-47F6-B878-6D3092143EE7}">
      <dgm:prSet/>
      <dgm:spPr/>
      <dgm:t>
        <a:bodyPr/>
        <a:lstStyle/>
        <a:p>
          <a:endParaRPr lang="en-US"/>
        </a:p>
      </dgm:t>
    </dgm:pt>
    <dgm:pt modelId="{A828BE98-9567-4986-A163-CCD3D60E8C4C}" type="pres">
      <dgm:prSet presAssocID="{40983C03-D65E-4CBF-A6D7-AF5BE877663C}" presName="root" presStyleCnt="0">
        <dgm:presLayoutVars>
          <dgm:dir/>
          <dgm:resizeHandles val="exact"/>
        </dgm:presLayoutVars>
      </dgm:prSet>
      <dgm:spPr/>
    </dgm:pt>
    <dgm:pt modelId="{6FC0BB58-3747-4E38-8512-C33D4E799F54}" type="pres">
      <dgm:prSet presAssocID="{6EA7156B-A840-4EC0-B631-CAD2E9ED0A49}" presName="compNode" presStyleCnt="0"/>
      <dgm:spPr/>
    </dgm:pt>
    <dgm:pt modelId="{A866FA5F-364B-43FE-8317-AB5A1CD7C74D}" type="pres">
      <dgm:prSet presAssocID="{6EA7156B-A840-4EC0-B631-CAD2E9ED0A49}" presName="bgRect" presStyleLbl="bgShp" presStyleIdx="0" presStyleCnt="2"/>
      <dgm:spPr/>
    </dgm:pt>
    <dgm:pt modelId="{BE79D8A1-93D3-4526-9EFA-438CFE131C63}" type="pres">
      <dgm:prSet presAssocID="{6EA7156B-A840-4EC0-B631-CAD2E9ED0A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ruit Bowl"/>
        </a:ext>
      </dgm:extLst>
    </dgm:pt>
    <dgm:pt modelId="{D25C4E3A-7EE7-4DAB-9FD1-A2B498B7F61F}" type="pres">
      <dgm:prSet presAssocID="{6EA7156B-A840-4EC0-B631-CAD2E9ED0A49}" presName="spaceRect" presStyleCnt="0"/>
      <dgm:spPr/>
    </dgm:pt>
    <dgm:pt modelId="{AB482AF3-AFB3-437D-A5EB-D5E6F3F6486F}" type="pres">
      <dgm:prSet presAssocID="{6EA7156B-A840-4EC0-B631-CAD2E9ED0A49}" presName="parTx" presStyleLbl="revTx" presStyleIdx="0" presStyleCnt="2">
        <dgm:presLayoutVars>
          <dgm:chMax val="0"/>
          <dgm:chPref val="0"/>
        </dgm:presLayoutVars>
      </dgm:prSet>
      <dgm:spPr/>
    </dgm:pt>
    <dgm:pt modelId="{DE3177EC-357C-4CD2-83AD-B2B7C3CFC4D3}" type="pres">
      <dgm:prSet presAssocID="{A89FB610-5506-4DE0-9537-330106B06D4C}" presName="sibTrans" presStyleCnt="0"/>
      <dgm:spPr/>
    </dgm:pt>
    <dgm:pt modelId="{3E1A195F-9A94-46C8-972F-54EE0A15FBCA}" type="pres">
      <dgm:prSet presAssocID="{B3038C89-5CF1-41E5-8443-2B456E45B7C5}" presName="compNode" presStyleCnt="0"/>
      <dgm:spPr/>
    </dgm:pt>
    <dgm:pt modelId="{3B0D833B-DB7F-494E-BF16-940CEA9FF9A3}" type="pres">
      <dgm:prSet presAssocID="{B3038C89-5CF1-41E5-8443-2B456E45B7C5}" presName="bgRect" presStyleLbl="bgShp" presStyleIdx="1" presStyleCnt="2"/>
      <dgm:spPr/>
    </dgm:pt>
    <dgm:pt modelId="{E4F6549E-3777-4A02-8E0D-71F184BE875A}" type="pres">
      <dgm:prSet presAssocID="{B3038C89-5CF1-41E5-8443-2B456E45B7C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C29BE235-4099-4109-B046-2B7AEB83A58E}" type="pres">
      <dgm:prSet presAssocID="{B3038C89-5CF1-41E5-8443-2B456E45B7C5}" presName="spaceRect" presStyleCnt="0"/>
      <dgm:spPr/>
    </dgm:pt>
    <dgm:pt modelId="{E49492A2-C3FD-47AC-84BD-8D65D1AB8974}" type="pres">
      <dgm:prSet presAssocID="{B3038C89-5CF1-41E5-8443-2B456E45B7C5}" presName="parTx" presStyleLbl="revTx" presStyleIdx="1" presStyleCnt="2">
        <dgm:presLayoutVars>
          <dgm:chMax val="0"/>
          <dgm:chPref val="0"/>
        </dgm:presLayoutVars>
      </dgm:prSet>
      <dgm:spPr/>
    </dgm:pt>
  </dgm:ptLst>
  <dgm:cxnLst>
    <dgm:cxn modelId="{43AC6D49-8A62-47F6-B878-6D3092143EE7}" srcId="{40983C03-D65E-4CBF-A6D7-AF5BE877663C}" destId="{B3038C89-5CF1-41E5-8443-2B456E45B7C5}" srcOrd="1" destOrd="0" parTransId="{2CB7E68E-1072-4872-9727-9B19A54679DD}" sibTransId="{EF73018C-2868-4B93-946B-B1AF31AC3E6E}"/>
    <dgm:cxn modelId="{5C0A2651-D3E1-4009-9202-023B1B9D98B2}" srcId="{40983C03-D65E-4CBF-A6D7-AF5BE877663C}" destId="{6EA7156B-A840-4EC0-B631-CAD2E9ED0A49}" srcOrd="0" destOrd="0" parTransId="{DF2FF3DC-9874-4DAE-9C17-844981634291}" sibTransId="{A89FB610-5506-4DE0-9537-330106B06D4C}"/>
    <dgm:cxn modelId="{AAC6E694-5A35-4B95-ACBA-5F7990E3DF0F}" type="presOf" srcId="{6EA7156B-A840-4EC0-B631-CAD2E9ED0A49}" destId="{AB482AF3-AFB3-437D-A5EB-D5E6F3F6486F}" srcOrd="0" destOrd="0" presId="urn:microsoft.com/office/officeart/2018/2/layout/IconVerticalSolidList"/>
    <dgm:cxn modelId="{264184AF-C85F-4607-829F-CCDA95A0E1DD}" type="presOf" srcId="{40983C03-D65E-4CBF-A6D7-AF5BE877663C}" destId="{A828BE98-9567-4986-A163-CCD3D60E8C4C}" srcOrd="0" destOrd="0" presId="urn:microsoft.com/office/officeart/2018/2/layout/IconVerticalSolidList"/>
    <dgm:cxn modelId="{FB9E1FB5-50D0-4BD9-89E4-17984E18356C}" type="presOf" srcId="{B3038C89-5CF1-41E5-8443-2B456E45B7C5}" destId="{E49492A2-C3FD-47AC-84BD-8D65D1AB8974}" srcOrd="0" destOrd="0" presId="urn:microsoft.com/office/officeart/2018/2/layout/IconVerticalSolidList"/>
    <dgm:cxn modelId="{363EE8A0-CEF2-49B7-B526-56F5148BF9DA}" type="presParOf" srcId="{A828BE98-9567-4986-A163-CCD3D60E8C4C}" destId="{6FC0BB58-3747-4E38-8512-C33D4E799F54}" srcOrd="0" destOrd="0" presId="urn:microsoft.com/office/officeart/2018/2/layout/IconVerticalSolidList"/>
    <dgm:cxn modelId="{F3A04B9A-53EA-46FE-98DB-7BDBBE1EBB67}" type="presParOf" srcId="{6FC0BB58-3747-4E38-8512-C33D4E799F54}" destId="{A866FA5F-364B-43FE-8317-AB5A1CD7C74D}" srcOrd="0" destOrd="0" presId="urn:microsoft.com/office/officeart/2018/2/layout/IconVerticalSolidList"/>
    <dgm:cxn modelId="{29CEBE19-9A25-4C1F-9D11-147297D18A75}" type="presParOf" srcId="{6FC0BB58-3747-4E38-8512-C33D4E799F54}" destId="{BE79D8A1-93D3-4526-9EFA-438CFE131C63}" srcOrd="1" destOrd="0" presId="urn:microsoft.com/office/officeart/2018/2/layout/IconVerticalSolidList"/>
    <dgm:cxn modelId="{C43AA14C-182A-46C1-90C9-ED6835312F46}" type="presParOf" srcId="{6FC0BB58-3747-4E38-8512-C33D4E799F54}" destId="{D25C4E3A-7EE7-4DAB-9FD1-A2B498B7F61F}" srcOrd="2" destOrd="0" presId="urn:microsoft.com/office/officeart/2018/2/layout/IconVerticalSolidList"/>
    <dgm:cxn modelId="{A9507AB4-8CA7-4EF2-ADBB-3F7BC236F445}" type="presParOf" srcId="{6FC0BB58-3747-4E38-8512-C33D4E799F54}" destId="{AB482AF3-AFB3-437D-A5EB-D5E6F3F6486F}" srcOrd="3" destOrd="0" presId="urn:microsoft.com/office/officeart/2018/2/layout/IconVerticalSolidList"/>
    <dgm:cxn modelId="{14DA792C-9589-41FC-9433-8332DC2C0162}" type="presParOf" srcId="{A828BE98-9567-4986-A163-CCD3D60E8C4C}" destId="{DE3177EC-357C-4CD2-83AD-B2B7C3CFC4D3}" srcOrd="1" destOrd="0" presId="urn:microsoft.com/office/officeart/2018/2/layout/IconVerticalSolidList"/>
    <dgm:cxn modelId="{7550E750-8AB6-46A1-872D-F32E7B14C6EF}" type="presParOf" srcId="{A828BE98-9567-4986-A163-CCD3D60E8C4C}" destId="{3E1A195F-9A94-46C8-972F-54EE0A15FBCA}" srcOrd="2" destOrd="0" presId="urn:microsoft.com/office/officeart/2018/2/layout/IconVerticalSolidList"/>
    <dgm:cxn modelId="{5E178909-BA33-422A-9292-6CDA344D0078}" type="presParOf" srcId="{3E1A195F-9A94-46C8-972F-54EE0A15FBCA}" destId="{3B0D833B-DB7F-494E-BF16-940CEA9FF9A3}" srcOrd="0" destOrd="0" presId="urn:microsoft.com/office/officeart/2018/2/layout/IconVerticalSolidList"/>
    <dgm:cxn modelId="{29B6553B-23FF-4D4F-B687-2464711A197A}" type="presParOf" srcId="{3E1A195F-9A94-46C8-972F-54EE0A15FBCA}" destId="{E4F6549E-3777-4A02-8E0D-71F184BE875A}" srcOrd="1" destOrd="0" presId="urn:microsoft.com/office/officeart/2018/2/layout/IconVerticalSolidList"/>
    <dgm:cxn modelId="{F8AE46DD-86A1-4E91-A31D-76CFC68B5248}" type="presParOf" srcId="{3E1A195F-9A94-46C8-972F-54EE0A15FBCA}" destId="{C29BE235-4099-4109-B046-2B7AEB83A58E}" srcOrd="2" destOrd="0" presId="urn:microsoft.com/office/officeart/2018/2/layout/IconVerticalSolidList"/>
    <dgm:cxn modelId="{D4040A81-0767-46B9-B54D-4DD7858E4B85}" type="presParOf" srcId="{3E1A195F-9A94-46C8-972F-54EE0A15FBCA}" destId="{E49492A2-C3FD-47AC-84BD-8D65D1AB89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4EC0F58-A75E-48C7-8C4A-5548FE2EA75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3929D49-09B8-4133-95DB-31F19F273FB7}">
      <dgm:prSet/>
      <dgm:spPr/>
      <dgm:t>
        <a:bodyPr/>
        <a:lstStyle/>
        <a:p>
          <a:r>
            <a:rPr lang="en-GB" b="0" i="0" baseline="0" dirty="0"/>
            <a:t>Ingredient availability and preference</a:t>
          </a:r>
          <a:endParaRPr lang="en-US" dirty="0"/>
        </a:p>
      </dgm:t>
    </dgm:pt>
    <dgm:pt modelId="{8D2B7E29-5071-4304-8AF7-CC0CD4598F49}" type="parTrans" cxnId="{D8B08CCA-F5EE-4649-8680-AF50DCDD857F}">
      <dgm:prSet/>
      <dgm:spPr/>
      <dgm:t>
        <a:bodyPr/>
        <a:lstStyle/>
        <a:p>
          <a:endParaRPr lang="en-US"/>
        </a:p>
      </dgm:t>
    </dgm:pt>
    <dgm:pt modelId="{630AE7E6-1F93-4A0E-B7F8-AAE8C698E3E7}" type="sibTrans" cxnId="{D8B08CCA-F5EE-4649-8680-AF50DCDD857F}">
      <dgm:prSet/>
      <dgm:spPr/>
      <dgm:t>
        <a:bodyPr/>
        <a:lstStyle/>
        <a:p>
          <a:endParaRPr lang="en-US"/>
        </a:p>
      </dgm:t>
    </dgm:pt>
    <dgm:pt modelId="{9340B654-4318-481B-A5BC-CCD4E26A6051}">
      <dgm:prSet/>
      <dgm:spPr/>
      <dgm:t>
        <a:bodyPr/>
        <a:lstStyle/>
        <a:p>
          <a:r>
            <a:rPr lang="en-GB" b="0" i="0" baseline="0" dirty="0"/>
            <a:t>Measurement units, writing style</a:t>
          </a:r>
          <a:endParaRPr lang="en-US" dirty="0"/>
        </a:p>
      </dgm:t>
    </dgm:pt>
    <dgm:pt modelId="{9F97E18D-59B8-404E-B730-217A203833C5}" type="parTrans" cxnId="{7863A6EC-2001-4A4C-A9DA-5877C1EFD5DF}">
      <dgm:prSet/>
      <dgm:spPr/>
      <dgm:t>
        <a:bodyPr/>
        <a:lstStyle/>
        <a:p>
          <a:endParaRPr lang="en-US"/>
        </a:p>
      </dgm:t>
    </dgm:pt>
    <dgm:pt modelId="{2D870D76-744C-4F6C-8E6B-4ECC4F16D83B}" type="sibTrans" cxnId="{7863A6EC-2001-4A4C-A9DA-5877C1EFD5DF}">
      <dgm:prSet/>
      <dgm:spPr/>
      <dgm:t>
        <a:bodyPr/>
        <a:lstStyle/>
        <a:p>
          <a:endParaRPr lang="en-US"/>
        </a:p>
      </dgm:t>
    </dgm:pt>
    <dgm:pt modelId="{F6792382-CBC9-47E6-97C5-B4005D9E4ADE}">
      <dgm:prSet/>
      <dgm:spPr/>
      <dgm:t>
        <a:bodyPr/>
        <a:lstStyle/>
        <a:p>
          <a:r>
            <a:rPr lang="en-GB" b="0" i="0" baseline="0" dirty="0"/>
            <a:t>Available equipment and tools</a:t>
          </a:r>
          <a:endParaRPr lang="en-US" dirty="0"/>
        </a:p>
      </dgm:t>
    </dgm:pt>
    <dgm:pt modelId="{06B8EF0E-9C48-4162-BF31-2F329BC6773D}" type="parTrans" cxnId="{5E7A84AC-C2C6-40CC-8A38-2B7141660D01}">
      <dgm:prSet/>
      <dgm:spPr/>
      <dgm:t>
        <a:bodyPr/>
        <a:lstStyle/>
        <a:p>
          <a:endParaRPr lang="en-US"/>
        </a:p>
      </dgm:t>
    </dgm:pt>
    <dgm:pt modelId="{4DB1DF0B-E4AF-42F2-A199-C3ABC8ADA938}" type="sibTrans" cxnId="{5E7A84AC-C2C6-40CC-8A38-2B7141660D01}">
      <dgm:prSet/>
      <dgm:spPr/>
      <dgm:t>
        <a:bodyPr/>
        <a:lstStyle/>
        <a:p>
          <a:endParaRPr lang="en-US"/>
        </a:p>
      </dgm:t>
    </dgm:pt>
    <dgm:pt modelId="{62584435-4AAA-4A46-BDE3-7E7E6AB7889A}">
      <dgm:prSet/>
      <dgm:spPr/>
      <dgm:t>
        <a:bodyPr/>
        <a:lstStyle/>
        <a:p>
          <a:r>
            <a:rPr lang="en-GB" b="0" i="0" baseline="0" dirty="0"/>
            <a:t>Known techniques, typical ordering</a:t>
          </a:r>
          <a:endParaRPr lang="en-US" dirty="0"/>
        </a:p>
      </dgm:t>
    </dgm:pt>
    <dgm:pt modelId="{15B3F5BC-CD78-4B23-B5F4-854FA1B52DCF}" type="parTrans" cxnId="{84F42DD7-8A70-4E2E-B700-15450B8B2EFE}">
      <dgm:prSet/>
      <dgm:spPr/>
      <dgm:t>
        <a:bodyPr/>
        <a:lstStyle/>
        <a:p>
          <a:endParaRPr lang="en-US"/>
        </a:p>
      </dgm:t>
    </dgm:pt>
    <dgm:pt modelId="{CB961B1F-7E27-4DCC-B2D6-D83FA108F557}" type="sibTrans" cxnId="{84F42DD7-8A70-4E2E-B700-15450B8B2EFE}">
      <dgm:prSet/>
      <dgm:spPr/>
      <dgm:t>
        <a:bodyPr/>
        <a:lstStyle/>
        <a:p>
          <a:endParaRPr lang="en-US"/>
        </a:p>
      </dgm:t>
    </dgm:pt>
    <dgm:pt modelId="{8963B96D-4C5A-4324-A718-6B1CEBBF8F66}">
      <dgm:prSet/>
      <dgm:spPr/>
      <dgm:t>
        <a:bodyPr/>
        <a:lstStyle/>
        <a:p>
          <a:r>
            <a:rPr lang="en-GB" b="0" i="0" baseline="0"/>
            <a:t>Desired flavours</a:t>
          </a:r>
          <a:endParaRPr lang="en-US"/>
        </a:p>
      </dgm:t>
    </dgm:pt>
    <dgm:pt modelId="{45F0B8C5-44A5-445B-9F91-9EF7940217B7}" type="parTrans" cxnId="{24909DA7-4B3E-4140-B1F6-D299D6D594E6}">
      <dgm:prSet/>
      <dgm:spPr/>
      <dgm:t>
        <a:bodyPr/>
        <a:lstStyle/>
        <a:p>
          <a:endParaRPr lang="en-US"/>
        </a:p>
      </dgm:t>
    </dgm:pt>
    <dgm:pt modelId="{63302994-817D-4B34-965A-3C62101F9F3B}" type="sibTrans" cxnId="{24909DA7-4B3E-4140-B1F6-D299D6D594E6}">
      <dgm:prSet/>
      <dgm:spPr/>
      <dgm:t>
        <a:bodyPr/>
        <a:lstStyle/>
        <a:p>
          <a:endParaRPr lang="en-US"/>
        </a:p>
      </dgm:t>
    </dgm:pt>
    <dgm:pt modelId="{2B4D38DC-ECBB-473A-B74B-FAABE42BC1E6}">
      <dgm:prSet/>
      <dgm:spPr/>
      <dgm:t>
        <a:bodyPr/>
        <a:lstStyle/>
        <a:p>
          <a:r>
            <a:rPr lang="en-GB" b="0" i="0" baseline="0"/>
            <a:t>Desired texture</a:t>
          </a:r>
          <a:endParaRPr lang="en-US"/>
        </a:p>
      </dgm:t>
    </dgm:pt>
    <dgm:pt modelId="{A4C5D3EA-7B4E-40C8-B3B5-7A4A596DC815}" type="parTrans" cxnId="{E86E697C-A8AA-4962-9221-BD6BD4F077ED}">
      <dgm:prSet/>
      <dgm:spPr/>
      <dgm:t>
        <a:bodyPr/>
        <a:lstStyle/>
        <a:p>
          <a:endParaRPr lang="en-US"/>
        </a:p>
      </dgm:t>
    </dgm:pt>
    <dgm:pt modelId="{F5F9A4AF-F989-4FAC-ABB0-C23ABB9083C2}" type="sibTrans" cxnId="{E86E697C-A8AA-4962-9221-BD6BD4F077ED}">
      <dgm:prSet/>
      <dgm:spPr/>
      <dgm:t>
        <a:bodyPr/>
        <a:lstStyle/>
        <a:p>
          <a:endParaRPr lang="en-US"/>
        </a:p>
      </dgm:t>
    </dgm:pt>
    <dgm:pt modelId="{3475B158-31E4-4070-B1AC-C08139FB7F63}" type="pres">
      <dgm:prSet presAssocID="{44EC0F58-A75E-48C7-8C4A-5548FE2EA758}" presName="root" presStyleCnt="0">
        <dgm:presLayoutVars>
          <dgm:dir/>
          <dgm:resizeHandles val="exact"/>
        </dgm:presLayoutVars>
      </dgm:prSet>
      <dgm:spPr/>
    </dgm:pt>
    <dgm:pt modelId="{2A841144-0DA9-4492-8F61-76F0D960E25D}" type="pres">
      <dgm:prSet presAssocID="{D3929D49-09B8-4133-95DB-31F19F273FB7}" presName="compNode" presStyleCnt="0"/>
      <dgm:spPr/>
    </dgm:pt>
    <dgm:pt modelId="{645B1004-8090-4866-A89A-B91F3D348295}" type="pres">
      <dgm:prSet presAssocID="{D3929D49-09B8-4133-95DB-31F19F273FB7}" presName="bgRect" presStyleLbl="bgShp" presStyleIdx="0" presStyleCnt="6"/>
      <dgm:spPr/>
    </dgm:pt>
    <dgm:pt modelId="{0FCB3462-68B8-476A-8413-077B0A49A6CF}" type="pres">
      <dgm:prSet presAssocID="{D3929D49-09B8-4133-95DB-31F19F273FB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498FEAF1-7B55-40D2-BD55-9911569C6FE1}" type="pres">
      <dgm:prSet presAssocID="{D3929D49-09B8-4133-95DB-31F19F273FB7}" presName="spaceRect" presStyleCnt="0"/>
      <dgm:spPr/>
    </dgm:pt>
    <dgm:pt modelId="{BC155CDF-B92C-4C95-8E18-2C22F4637AFC}" type="pres">
      <dgm:prSet presAssocID="{D3929D49-09B8-4133-95DB-31F19F273FB7}" presName="parTx" presStyleLbl="revTx" presStyleIdx="0" presStyleCnt="6">
        <dgm:presLayoutVars>
          <dgm:chMax val="0"/>
          <dgm:chPref val="0"/>
        </dgm:presLayoutVars>
      </dgm:prSet>
      <dgm:spPr/>
    </dgm:pt>
    <dgm:pt modelId="{0DF04F0C-3AA7-4441-9523-C5707AED200E}" type="pres">
      <dgm:prSet presAssocID="{630AE7E6-1F93-4A0E-B7F8-AAE8C698E3E7}" presName="sibTrans" presStyleCnt="0"/>
      <dgm:spPr/>
    </dgm:pt>
    <dgm:pt modelId="{B450328D-69CD-44D7-9451-BB2A6C9BB02D}" type="pres">
      <dgm:prSet presAssocID="{9340B654-4318-481B-A5BC-CCD4E26A6051}" presName="compNode" presStyleCnt="0"/>
      <dgm:spPr/>
    </dgm:pt>
    <dgm:pt modelId="{D17FFA3A-6A5E-4DA8-9A0D-083ABE092AFD}" type="pres">
      <dgm:prSet presAssocID="{9340B654-4318-481B-A5BC-CCD4E26A6051}" presName="bgRect" presStyleLbl="bgShp" presStyleIdx="1" presStyleCnt="6"/>
      <dgm:spPr/>
    </dgm:pt>
    <dgm:pt modelId="{1C72147F-ADDD-441F-84DE-D8191C7017D5}" type="pres">
      <dgm:prSet presAssocID="{9340B654-4318-481B-A5BC-CCD4E26A605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6B635A45-C145-4AFF-93E1-7C440B89BD70}" type="pres">
      <dgm:prSet presAssocID="{9340B654-4318-481B-A5BC-CCD4E26A6051}" presName="spaceRect" presStyleCnt="0"/>
      <dgm:spPr/>
    </dgm:pt>
    <dgm:pt modelId="{03C21F96-0A0A-4E1D-9223-16D7FF6FBC30}" type="pres">
      <dgm:prSet presAssocID="{9340B654-4318-481B-A5BC-CCD4E26A6051}" presName="parTx" presStyleLbl="revTx" presStyleIdx="1" presStyleCnt="6">
        <dgm:presLayoutVars>
          <dgm:chMax val="0"/>
          <dgm:chPref val="0"/>
        </dgm:presLayoutVars>
      </dgm:prSet>
      <dgm:spPr/>
    </dgm:pt>
    <dgm:pt modelId="{CDFFC082-B807-4F58-889F-42BACABE4E6B}" type="pres">
      <dgm:prSet presAssocID="{2D870D76-744C-4F6C-8E6B-4ECC4F16D83B}" presName="sibTrans" presStyleCnt="0"/>
      <dgm:spPr/>
    </dgm:pt>
    <dgm:pt modelId="{0A09C1AC-3688-4742-9A53-0DD118866F89}" type="pres">
      <dgm:prSet presAssocID="{F6792382-CBC9-47E6-97C5-B4005D9E4ADE}" presName="compNode" presStyleCnt="0"/>
      <dgm:spPr/>
    </dgm:pt>
    <dgm:pt modelId="{BD26A591-2850-4191-B0BB-0791B331BE01}" type="pres">
      <dgm:prSet presAssocID="{F6792382-CBC9-47E6-97C5-B4005D9E4ADE}" presName="bgRect" presStyleLbl="bgShp" presStyleIdx="2" presStyleCnt="6"/>
      <dgm:spPr/>
    </dgm:pt>
    <dgm:pt modelId="{5FC055CA-0875-4F2D-B0C8-B5722B7EFACD}" type="pres">
      <dgm:prSet presAssocID="{F6792382-CBC9-47E6-97C5-B4005D9E4A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DDA592F6-D95B-4498-B733-231A50E2276E}" type="pres">
      <dgm:prSet presAssocID="{F6792382-CBC9-47E6-97C5-B4005D9E4ADE}" presName="spaceRect" presStyleCnt="0"/>
      <dgm:spPr/>
    </dgm:pt>
    <dgm:pt modelId="{3312BA64-0886-4925-81BF-613A54EBF837}" type="pres">
      <dgm:prSet presAssocID="{F6792382-CBC9-47E6-97C5-B4005D9E4ADE}" presName="parTx" presStyleLbl="revTx" presStyleIdx="2" presStyleCnt="6">
        <dgm:presLayoutVars>
          <dgm:chMax val="0"/>
          <dgm:chPref val="0"/>
        </dgm:presLayoutVars>
      </dgm:prSet>
      <dgm:spPr/>
    </dgm:pt>
    <dgm:pt modelId="{5E92C24C-D4F1-424F-8DD7-4FC56F18C2A8}" type="pres">
      <dgm:prSet presAssocID="{4DB1DF0B-E4AF-42F2-A199-C3ABC8ADA938}" presName="sibTrans" presStyleCnt="0"/>
      <dgm:spPr/>
    </dgm:pt>
    <dgm:pt modelId="{6056ED65-EE34-4AE1-8284-731D80228A3A}" type="pres">
      <dgm:prSet presAssocID="{62584435-4AAA-4A46-BDE3-7E7E6AB7889A}" presName="compNode" presStyleCnt="0"/>
      <dgm:spPr/>
    </dgm:pt>
    <dgm:pt modelId="{0E2678CF-DB57-473C-A961-E15A87D40A74}" type="pres">
      <dgm:prSet presAssocID="{62584435-4AAA-4A46-BDE3-7E7E6AB7889A}" presName="bgRect" presStyleLbl="bgShp" presStyleIdx="3" presStyleCnt="6"/>
      <dgm:spPr/>
    </dgm:pt>
    <dgm:pt modelId="{84523AF4-1C51-4978-8FFB-96871AEEB390}" type="pres">
      <dgm:prSet presAssocID="{62584435-4AAA-4A46-BDE3-7E7E6AB7889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D7D50715-C231-4BA5-B726-AF4C078C1654}" type="pres">
      <dgm:prSet presAssocID="{62584435-4AAA-4A46-BDE3-7E7E6AB7889A}" presName="spaceRect" presStyleCnt="0"/>
      <dgm:spPr/>
    </dgm:pt>
    <dgm:pt modelId="{94EF3D4A-E977-4972-BF2E-6D9433925A39}" type="pres">
      <dgm:prSet presAssocID="{62584435-4AAA-4A46-BDE3-7E7E6AB7889A}" presName="parTx" presStyleLbl="revTx" presStyleIdx="3" presStyleCnt="6">
        <dgm:presLayoutVars>
          <dgm:chMax val="0"/>
          <dgm:chPref val="0"/>
        </dgm:presLayoutVars>
      </dgm:prSet>
      <dgm:spPr/>
    </dgm:pt>
    <dgm:pt modelId="{B6BA920E-F4FA-4B3F-8B3B-2F3CFE70D589}" type="pres">
      <dgm:prSet presAssocID="{CB961B1F-7E27-4DCC-B2D6-D83FA108F557}" presName="sibTrans" presStyleCnt="0"/>
      <dgm:spPr/>
    </dgm:pt>
    <dgm:pt modelId="{73FC52C7-5A20-4885-A39B-D069C7579717}" type="pres">
      <dgm:prSet presAssocID="{8963B96D-4C5A-4324-A718-6B1CEBBF8F66}" presName="compNode" presStyleCnt="0"/>
      <dgm:spPr/>
    </dgm:pt>
    <dgm:pt modelId="{59C57743-AC79-4564-B1FE-D4624D271654}" type="pres">
      <dgm:prSet presAssocID="{8963B96D-4C5A-4324-A718-6B1CEBBF8F66}" presName="bgRect" presStyleLbl="bgShp" presStyleIdx="4" presStyleCnt="6"/>
      <dgm:spPr/>
    </dgm:pt>
    <dgm:pt modelId="{175F8A61-3725-476C-806A-1CB254D9A44A}" type="pres">
      <dgm:prSet presAssocID="{8963B96D-4C5A-4324-A718-6B1CEBBF8F6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ffee"/>
        </a:ext>
      </dgm:extLst>
    </dgm:pt>
    <dgm:pt modelId="{24AFD599-C5F7-40D4-98E0-3B500E8125B1}" type="pres">
      <dgm:prSet presAssocID="{8963B96D-4C5A-4324-A718-6B1CEBBF8F66}" presName="spaceRect" presStyleCnt="0"/>
      <dgm:spPr/>
    </dgm:pt>
    <dgm:pt modelId="{13E6F3BD-1403-4EC9-9DC4-92BEB27B4B9D}" type="pres">
      <dgm:prSet presAssocID="{8963B96D-4C5A-4324-A718-6B1CEBBF8F66}" presName="parTx" presStyleLbl="revTx" presStyleIdx="4" presStyleCnt="6">
        <dgm:presLayoutVars>
          <dgm:chMax val="0"/>
          <dgm:chPref val="0"/>
        </dgm:presLayoutVars>
      </dgm:prSet>
      <dgm:spPr/>
    </dgm:pt>
    <dgm:pt modelId="{D46C43EB-52BA-4D53-89EC-81B57A274FF2}" type="pres">
      <dgm:prSet presAssocID="{63302994-817D-4B34-965A-3C62101F9F3B}" presName="sibTrans" presStyleCnt="0"/>
      <dgm:spPr/>
    </dgm:pt>
    <dgm:pt modelId="{2A800810-361C-4166-A531-D86BE708ACFF}" type="pres">
      <dgm:prSet presAssocID="{2B4D38DC-ECBB-473A-B74B-FAABE42BC1E6}" presName="compNode" presStyleCnt="0"/>
      <dgm:spPr/>
    </dgm:pt>
    <dgm:pt modelId="{ADF0D0B1-DE82-48B1-8AE4-B448C63CA4C5}" type="pres">
      <dgm:prSet presAssocID="{2B4D38DC-ECBB-473A-B74B-FAABE42BC1E6}" presName="bgRect" presStyleLbl="bgShp" presStyleIdx="5" presStyleCnt="6"/>
      <dgm:spPr/>
    </dgm:pt>
    <dgm:pt modelId="{72CAB9D3-A322-45B1-8891-2CB3529A1E31}" type="pres">
      <dgm:prSet presAssocID="{2B4D38DC-ECBB-473A-B74B-FAABE42BC1E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891D9A3D-2E80-4C24-8312-DA40B6FCCCEE}" type="pres">
      <dgm:prSet presAssocID="{2B4D38DC-ECBB-473A-B74B-FAABE42BC1E6}" presName="spaceRect" presStyleCnt="0"/>
      <dgm:spPr/>
    </dgm:pt>
    <dgm:pt modelId="{BE852E9A-7A33-4B79-A43C-B21124F25DB0}" type="pres">
      <dgm:prSet presAssocID="{2B4D38DC-ECBB-473A-B74B-FAABE42BC1E6}" presName="parTx" presStyleLbl="revTx" presStyleIdx="5" presStyleCnt="6">
        <dgm:presLayoutVars>
          <dgm:chMax val="0"/>
          <dgm:chPref val="0"/>
        </dgm:presLayoutVars>
      </dgm:prSet>
      <dgm:spPr/>
    </dgm:pt>
  </dgm:ptLst>
  <dgm:cxnLst>
    <dgm:cxn modelId="{B9D75704-0E93-4EAF-994D-0ACA496EF79F}" type="presOf" srcId="{44EC0F58-A75E-48C7-8C4A-5548FE2EA758}" destId="{3475B158-31E4-4070-B1AC-C08139FB7F63}" srcOrd="0" destOrd="0" presId="urn:microsoft.com/office/officeart/2018/2/layout/IconVerticalSolidList"/>
    <dgm:cxn modelId="{6632890C-F8B0-41EE-835A-40FB4360F891}" type="presOf" srcId="{8963B96D-4C5A-4324-A718-6B1CEBBF8F66}" destId="{13E6F3BD-1403-4EC9-9DC4-92BEB27B4B9D}" srcOrd="0" destOrd="0" presId="urn:microsoft.com/office/officeart/2018/2/layout/IconVerticalSolidList"/>
    <dgm:cxn modelId="{246BBA61-0C5F-493E-BE57-BB8099B3809B}" type="presOf" srcId="{9340B654-4318-481B-A5BC-CCD4E26A6051}" destId="{03C21F96-0A0A-4E1D-9223-16D7FF6FBC30}" srcOrd="0" destOrd="0" presId="urn:microsoft.com/office/officeart/2018/2/layout/IconVerticalSolidList"/>
    <dgm:cxn modelId="{7AE3F962-2826-46C5-983B-25F607EA29C9}" type="presOf" srcId="{F6792382-CBC9-47E6-97C5-B4005D9E4ADE}" destId="{3312BA64-0886-4925-81BF-613A54EBF837}" srcOrd="0" destOrd="0" presId="urn:microsoft.com/office/officeart/2018/2/layout/IconVerticalSolidList"/>
    <dgm:cxn modelId="{4E4B1767-7D8A-4459-BADA-65C41CCD6482}" type="presOf" srcId="{62584435-4AAA-4A46-BDE3-7E7E6AB7889A}" destId="{94EF3D4A-E977-4972-BF2E-6D9433925A39}" srcOrd="0" destOrd="0" presId="urn:microsoft.com/office/officeart/2018/2/layout/IconVerticalSolidList"/>
    <dgm:cxn modelId="{E86E697C-A8AA-4962-9221-BD6BD4F077ED}" srcId="{44EC0F58-A75E-48C7-8C4A-5548FE2EA758}" destId="{2B4D38DC-ECBB-473A-B74B-FAABE42BC1E6}" srcOrd="5" destOrd="0" parTransId="{A4C5D3EA-7B4E-40C8-B3B5-7A4A596DC815}" sibTransId="{F5F9A4AF-F989-4FAC-ABB0-C23ABB9083C2}"/>
    <dgm:cxn modelId="{F0F6E68D-40F4-49BF-90C7-90D33D56FC48}" type="presOf" srcId="{2B4D38DC-ECBB-473A-B74B-FAABE42BC1E6}" destId="{BE852E9A-7A33-4B79-A43C-B21124F25DB0}" srcOrd="0" destOrd="0" presId="urn:microsoft.com/office/officeart/2018/2/layout/IconVerticalSolidList"/>
    <dgm:cxn modelId="{628E98A6-4B43-4903-9DF7-9D6065930510}" type="presOf" srcId="{D3929D49-09B8-4133-95DB-31F19F273FB7}" destId="{BC155CDF-B92C-4C95-8E18-2C22F4637AFC}" srcOrd="0" destOrd="0" presId="urn:microsoft.com/office/officeart/2018/2/layout/IconVerticalSolidList"/>
    <dgm:cxn modelId="{24909DA7-4B3E-4140-B1F6-D299D6D594E6}" srcId="{44EC0F58-A75E-48C7-8C4A-5548FE2EA758}" destId="{8963B96D-4C5A-4324-A718-6B1CEBBF8F66}" srcOrd="4" destOrd="0" parTransId="{45F0B8C5-44A5-445B-9F91-9EF7940217B7}" sibTransId="{63302994-817D-4B34-965A-3C62101F9F3B}"/>
    <dgm:cxn modelId="{5E7A84AC-C2C6-40CC-8A38-2B7141660D01}" srcId="{44EC0F58-A75E-48C7-8C4A-5548FE2EA758}" destId="{F6792382-CBC9-47E6-97C5-B4005D9E4ADE}" srcOrd="2" destOrd="0" parTransId="{06B8EF0E-9C48-4162-BF31-2F329BC6773D}" sibTransId="{4DB1DF0B-E4AF-42F2-A199-C3ABC8ADA938}"/>
    <dgm:cxn modelId="{D8B08CCA-F5EE-4649-8680-AF50DCDD857F}" srcId="{44EC0F58-A75E-48C7-8C4A-5548FE2EA758}" destId="{D3929D49-09B8-4133-95DB-31F19F273FB7}" srcOrd="0" destOrd="0" parTransId="{8D2B7E29-5071-4304-8AF7-CC0CD4598F49}" sibTransId="{630AE7E6-1F93-4A0E-B7F8-AAE8C698E3E7}"/>
    <dgm:cxn modelId="{84F42DD7-8A70-4E2E-B700-15450B8B2EFE}" srcId="{44EC0F58-A75E-48C7-8C4A-5548FE2EA758}" destId="{62584435-4AAA-4A46-BDE3-7E7E6AB7889A}" srcOrd="3" destOrd="0" parTransId="{15B3F5BC-CD78-4B23-B5F4-854FA1B52DCF}" sibTransId="{CB961B1F-7E27-4DCC-B2D6-D83FA108F557}"/>
    <dgm:cxn modelId="{7863A6EC-2001-4A4C-A9DA-5877C1EFD5DF}" srcId="{44EC0F58-A75E-48C7-8C4A-5548FE2EA758}" destId="{9340B654-4318-481B-A5BC-CCD4E26A6051}" srcOrd="1" destOrd="0" parTransId="{9F97E18D-59B8-404E-B730-217A203833C5}" sibTransId="{2D870D76-744C-4F6C-8E6B-4ECC4F16D83B}"/>
    <dgm:cxn modelId="{980635D9-54F5-43B1-A936-E1476BB72C0B}" type="presParOf" srcId="{3475B158-31E4-4070-B1AC-C08139FB7F63}" destId="{2A841144-0DA9-4492-8F61-76F0D960E25D}" srcOrd="0" destOrd="0" presId="urn:microsoft.com/office/officeart/2018/2/layout/IconVerticalSolidList"/>
    <dgm:cxn modelId="{D2179AE9-70CE-4E37-837E-5621599AB6E8}" type="presParOf" srcId="{2A841144-0DA9-4492-8F61-76F0D960E25D}" destId="{645B1004-8090-4866-A89A-B91F3D348295}" srcOrd="0" destOrd="0" presId="urn:microsoft.com/office/officeart/2018/2/layout/IconVerticalSolidList"/>
    <dgm:cxn modelId="{427B1F45-F994-4057-A833-08B0DD8CE3B1}" type="presParOf" srcId="{2A841144-0DA9-4492-8F61-76F0D960E25D}" destId="{0FCB3462-68B8-476A-8413-077B0A49A6CF}" srcOrd="1" destOrd="0" presId="urn:microsoft.com/office/officeart/2018/2/layout/IconVerticalSolidList"/>
    <dgm:cxn modelId="{F4A62360-10CD-4FB7-9683-515AE09DD047}" type="presParOf" srcId="{2A841144-0DA9-4492-8F61-76F0D960E25D}" destId="{498FEAF1-7B55-40D2-BD55-9911569C6FE1}" srcOrd="2" destOrd="0" presId="urn:microsoft.com/office/officeart/2018/2/layout/IconVerticalSolidList"/>
    <dgm:cxn modelId="{A5AAB0F0-C906-41B5-ADE0-DDEA32B66BAE}" type="presParOf" srcId="{2A841144-0DA9-4492-8F61-76F0D960E25D}" destId="{BC155CDF-B92C-4C95-8E18-2C22F4637AFC}" srcOrd="3" destOrd="0" presId="urn:microsoft.com/office/officeart/2018/2/layout/IconVerticalSolidList"/>
    <dgm:cxn modelId="{359BC3E8-4D94-4C62-AAD1-B112DAED2005}" type="presParOf" srcId="{3475B158-31E4-4070-B1AC-C08139FB7F63}" destId="{0DF04F0C-3AA7-4441-9523-C5707AED200E}" srcOrd="1" destOrd="0" presId="urn:microsoft.com/office/officeart/2018/2/layout/IconVerticalSolidList"/>
    <dgm:cxn modelId="{1EF8B279-D66C-47B4-B88C-05C856D0F968}" type="presParOf" srcId="{3475B158-31E4-4070-B1AC-C08139FB7F63}" destId="{B450328D-69CD-44D7-9451-BB2A6C9BB02D}" srcOrd="2" destOrd="0" presId="urn:microsoft.com/office/officeart/2018/2/layout/IconVerticalSolidList"/>
    <dgm:cxn modelId="{680E7270-E746-43CD-AE1D-AF722C88A988}" type="presParOf" srcId="{B450328D-69CD-44D7-9451-BB2A6C9BB02D}" destId="{D17FFA3A-6A5E-4DA8-9A0D-083ABE092AFD}" srcOrd="0" destOrd="0" presId="urn:microsoft.com/office/officeart/2018/2/layout/IconVerticalSolidList"/>
    <dgm:cxn modelId="{40E6E386-7BF1-4B83-AD4A-538E95D57E29}" type="presParOf" srcId="{B450328D-69CD-44D7-9451-BB2A6C9BB02D}" destId="{1C72147F-ADDD-441F-84DE-D8191C7017D5}" srcOrd="1" destOrd="0" presId="urn:microsoft.com/office/officeart/2018/2/layout/IconVerticalSolidList"/>
    <dgm:cxn modelId="{A7E3B428-8052-4A54-B89A-56B457A1FFE6}" type="presParOf" srcId="{B450328D-69CD-44D7-9451-BB2A6C9BB02D}" destId="{6B635A45-C145-4AFF-93E1-7C440B89BD70}" srcOrd="2" destOrd="0" presId="urn:microsoft.com/office/officeart/2018/2/layout/IconVerticalSolidList"/>
    <dgm:cxn modelId="{5C4C8D4F-E84A-4F29-B59D-37EC1D86EEE8}" type="presParOf" srcId="{B450328D-69CD-44D7-9451-BB2A6C9BB02D}" destId="{03C21F96-0A0A-4E1D-9223-16D7FF6FBC30}" srcOrd="3" destOrd="0" presId="urn:microsoft.com/office/officeart/2018/2/layout/IconVerticalSolidList"/>
    <dgm:cxn modelId="{D7A7140E-A92B-450A-96B7-29C9B7E6A8C2}" type="presParOf" srcId="{3475B158-31E4-4070-B1AC-C08139FB7F63}" destId="{CDFFC082-B807-4F58-889F-42BACABE4E6B}" srcOrd="3" destOrd="0" presId="urn:microsoft.com/office/officeart/2018/2/layout/IconVerticalSolidList"/>
    <dgm:cxn modelId="{6C332BC5-E59B-4CD1-AE4F-1BD7A9000456}" type="presParOf" srcId="{3475B158-31E4-4070-B1AC-C08139FB7F63}" destId="{0A09C1AC-3688-4742-9A53-0DD118866F89}" srcOrd="4" destOrd="0" presId="urn:microsoft.com/office/officeart/2018/2/layout/IconVerticalSolidList"/>
    <dgm:cxn modelId="{41CB74F9-C9D2-4671-893E-3EB995DC5AF1}" type="presParOf" srcId="{0A09C1AC-3688-4742-9A53-0DD118866F89}" destId="{BD26A591-2850-4191-B0BB-0791B331BE01}" srcOrd="0" destOrd="0" presId="urn:microsoft.com/office/officeart/2018/2/layout/IconVerticalSolidList"/>
    <dgm:cxn modelId="{3CC376B0-7ABC-47F7-8900-653BD92FE308}" type="presParOf" srcId="{0A09C1AC-3688-4742-9A53-0DD118866F89}" destId="{5FC055CA-0875-4F2D-B0C8-B5722B7EFACD}" srcOrd="1" destOrd="0" presId="urn:microsoft.com/office/officeart/2018/2/layout/IconVerticalSolidList"/>
    <dgm:cxn modelId="{C0F911CC-21D9-42EA-A86C-BF9770A73BF6}" type="presParOf" srcId="{0A09C1AC-3688-4742-9A53-0DD118866F89}" destId="{DDA592F6-D95B-4498-B733-231A50E2276E}" srcOrd="2" destOrd="0" presId="urn:microsoft.com/office/officeart/2018/2/layout/IconVerticalSolidList"/>
    <dgm:cxn modelId="{99A56D99-3949-4554-8295-EA39F700F737}" type="presParOf" srcId="{0A09C1AC-3688-4742-9A53-0DD118866F89}" destId="{3312BA64-0886-4925-81BF-613A54EBF837}" srcOrd="3" destOrd="0" presId="urn:microsoft.com/office/officeart/2018/2/layout/IconVerticalSolidList"/>
    <dgm:cxn modelId="{232BE435-BDCB-41D2-892D-BDCF6804F396}" type="presParOf" srcId="{3475B158-31E4-4070-B1AC-C08139FB7F63}" destId="{5E92C24C-D4F1-424F-8DD7-4FC56F18C2A8}" srcOrd="5" destOrd="0" presId="urn:microsoft.com/office/officeart/2018/2/layout/IconVerticalSolidList"/>
    <dgm:cxn modelId="{9D78CCF7-3C08-4F5E-8DB1-5536C1AFC1B9}" type="presParOf" srcId="{3475B158-31E4-4070-B1AC-C08139FB7F63}" destId="{6056ED65-EE34-4AE1-8284-731D80228A3A}" srcOrd="6" destOrd="0" presId="urn:microsoft.com/office/officeart/2018/2/layout/IconVerticalSolidList"/>
    <dgm:cxn modelId="{731D9525-5D25-4E2B-8D99-629551FA8E1F}" type="presParOf" srcId="{6056ED65-EE34-4AE1-8284-731D80228A3A}" destId="{0E2678CF-DB57-473C-A961-E15A87D40A74}" srcOrd="0" destOrd="0" presId="urn:microsoft.com/office/officeart/2018/2/layout/IconVerticalSolidList"/>
    <dgm:cxn modelId="{374E60C6-E369-425E-B117-FC53AEB2B3B5}" type="presParOf" srcId="{6056ED65-EE34-4AE1-8284-731D80228A3A}" destId="{84523AF4-1C51-4978-8FFB-96871AEEB390}" srcOrd="1" destOrd="0" presId="urn:microsoft.com/office/officeart/2018/2/layout/IconVerticalSolidList"/>
    <dgm:cxn modelId="{86DDC204-A73B-489D-A6AF-81B3057D0394}" type="presParOf" srcId="{6056ED65-EE34-4AE1-8284-731D80228A3A}" destId="{D7D50715-C231-4BA5-B726-AF4C078C1654}" srcOrd="2" destOrd="0" presId="urn:microsoft.com/office/officeart/2018/2/layout/IconVerticalSolidList"/>
    <dgm:cxn modelId="{45265D36-3C02-45DF-AC7A-D41354777E0F}" type="presParOf" srcId="{6056ED65-EE34-4AE1-8284-731D80228A3A}" destId="{94EF3D4A-E977-4972-BF2E-6D9433925A39}" srcOrd="3" destOrd="0" presId="urn:microsoft.com/office/officeart/2018/2/layout/IconVerticalSolidList"/>
    <dgm:cxn modelId="{46F12167-6932-4AC5-A0F4-1043AA2F36E4}" type="presParOf" srcId="{3475B158-31E4-4070-B1AC-C08139FB7F63}" destId="{B6BA920E-F4FA-4B3F-8B3B-2F3CFE70D589}" srcOrd="7" destOrd="0" presId="urn:microsoft.com/office/officeart/2018/2/layout/IconVerticalSolidList"/>
    <dgm:cxn modelId="{243FC6F0-F744-432B-9F3F-0A869428B56B}" type="presParOf" srcId="{3475B158-31E4-4070-B1AC-C08139FB7F63}" destId="{73FC52C7-5A20-4885-A39B-D069C7579717}" srcOrd="8" destOrd="0" presId="urn:microsoft.com/office/officeart/2018/2/layout/IconVerticalSolidList"/>
    <dgm:cxn modelId="{62E14326-68F9-474A-BF6A-1A110ADD1B6C}" type="presParOf" srcId="{73FC52C7-5A20-4885-A39B-D069C7579717}" destId="{59C57743-AC79-4564-B1FE-D4624D271654}" srcOrd="0" destOrd="0" presId="urn:microsoft.com/office/officeart/2018/2/layout/IconVerticalSolidList"/>
    <dgm:cxn modelId="{79E598EA-F91A-4307-A2AA-E971DDC12B9F}" type="presParOf" srcId="{73FC52C7-5A20-4885-A39B-D069C7579717}" destId="{175F8A61-3725-476C-806A-1CB254D9A44A}" srcOrd="1" destOrd="0" presId="urn:microsoft.com/office/officeart/2018/2/layout/IconVerticalSolidList"/>
    <dgm:cxn modelId="{28945E3B-9F5A-4A23-9B2B-5463856F25AA}" type="presParOf" srcId="{73FC52C7-5A20-4885-A39B-D069C7579717}" destId="{24AFD599-C5F7-40D4-98E0-3B500E8125B1}" srcOrd="2" destOrd="0" presId="urn:microsoft.com/office/officeart/2018/2/layout/IconVerticalSolidList"/>
    <dgm:cxn modelId="{AF25303D-730B-4B02-8368-3FCB6DDD023F}" type="presParOf" srcId="{73FC52C7-5A20-4885-A39B-D069C7579717}" destId="{13E6F3BD-1403-4EC9-9DC4-92BEB27B4B9D}" srcOrd="3" destOrd="0" presId="urn:microsoft.com/office/officeart/2018/2/layout/IconVerticalSolidList"/>
    <dgm:cxn modelId="{CAC4C417-65A0-47E5-8D8A-E99C01162215}" type="presParOf" srcId="{3475B158-31E4-4070-B1AC-C08139FB7F63}" destId="{D46C43EB-52BA-4D53-89EC-81B57A274FF2}" srcOrd="9" destOrd="0" presId="urn:microsoft.com/office/officeart/2018/2/layout/IconVerticalSolidList"/>
    <dgm:cxn modelId="{CF8991C1-EA14-4220-8EFE-EF1DC3678520}" type="presParOf" srcId="{3475B158-31E4-4070-B1AC-C08139FB7F63}" destId="{2A800810-361C-4166-A531-D86BE708ACFF}" srcOrd="10" destOrd="0" presId="urn:microsoft.com/office/officeart/2018/2/layout/IconVerticalSolidList"/>
    <dgm:cxn modelId="{1CAA805C-C1FB-4E56-8187-747CEC8404E0}" type="presParOf" srcId="{2A800810-361C-4166-A531-D86BE708ACFF}" destId="{ADF0D0B1-DE82-48B1-8AE4-B448C63CA4C5}" srcOrd="0" destOrd="0" presId="urn:microsoft.com/office/officeart/2018/2/layout/IconVerticalSolidList"/>
    <dgm:cxn modelId="{97FB00F2-D8D2-4655-ACC8-0075D3F855D6}" type="presParOf" srcId="{2A800810-361C-4166-A531-D86BE708ACFF}" destId="{72CAB9D3-A322-45B1-8891-2CB3529A1E31}" srcOrd="1" destOrd="0" presId="urn:microsoft.com/office/officeart/2018/2/layout/IconVerticalSolidList"/>
    <dgm:cxn modelId="{2601BB3C-B8C6-4DFB-A6C8-C4741C0E4A44}" type="presParOf" srcId="{2A800810-361C-4166-A531-D86BE708ACFF}" destId="{891D9A3D-2E80-4C24-8312-DA40B6FCCCEE}" srcOrd="2" destOrd="0" presId="urn:microsoft.com/office/officeart/2018/2/layout/IconVerticalSolidList"/>
    <dgm:cxn modelId="{3E65D3AF-8149-4DE6-99A0-A18FD15AE378}" type="presParOf" srcId="{2A800810-361C-4166-A531-D86BE708ACFF}" destId="{BE852E9A-7A33-4B79-A43C-B21124F25D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59DB6-4334-4AD7-B669-5765A9D855EC}">
      <dsp:nvSpPr>
        <dsp:cNvPr id="0" name=""/>
        <dsp:cNvSpPr/>
      </dsp:nvSpPr>
      <dsp:spPr>
        <a:xfrm>
          <a:off x="0" y="0"/>
          <a:ext cx="1101248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658B4-952A-449A-8137-652A265FBFEC}">
      <dsp:nvSpPr>
        <dsp:cNvPr id="0" name=""/>
        <dsp:cNvSpPr/>
      </dsp:nvSpPr>
      <dsp:spPr>
        <a:xfrm>
          <a:off x="0" y="0"/>
          <a:ext cx="11012488" cy="116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Cultural </a:t>
          </a:r>
          <a:r>
            <a:rPr lang="en-US" sz="3000" b="1" kern="1200"/>
            <a:t>considerations</a:t>
          </a:r>
          <a:r>
            <a:rPr lang="en-US" sz="3000" kern="1200"/>
            <a:t> in Natural Language Processing (NLP)</a:t>
          </a:r>
        </a:p>
      </dsp:txBody>
      <dsp:txXfrm>
        <a:off x="0" y="0"/>
        <a:ext cx="11012488" cy="1168400"/>
      </dsp:txXfrm>
    </dsp:sp>
    <dsp:sp modelId="{FCD4A531-8025-43BB-9D73-88EE3699A5D6}">
      <dsp:nvSpPr>
        <dsp:cNvPr id="0" name=""/>
        <dsp:cNvSpPr/>
      </dsp:nvSpPr>
      <dsp:spPr>
        <a:xfrm>
          <a:off x="0" y="1168400"/>
          <a:ext cx="1101248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2BCEE-DE48-4D23-B6D7-B5B31FA29545}">
      <dsp:nvSpPr>
        <dsp:cNvPr id="0" name=""/>
        <dsp:cNvSpPr/>
      </dsp:nvSpPr>
      <dsp:spPr>
        <a:xfrm>
          <a:off x="0" y="1168400"/>
          <a:ext cx="11012488" cy="116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Culturally </a:t>
          </a:r>
          <a:r>
            <a:rPr lang="en-US" sz="3000" b="1" kern="1200"/>
            <a:t>inclusive</a:t>
          </a:r>
          <a:r>
            <a:rPr lang="en-US" sz="3000" kern="1200"/>
            <a:t> Large Language Models (LLMs)</a:t>
          </a:r>
        </a:p>
      </dsp:txBody>
      <dsp:txXfrm>
        <a:off x="0" y="1168400"/>
        <a:ext cx="11012488" cy="1168400"/>
      </dsp:txXfrm>
    </dsp:sp>
    <dsp:sp modelId="{BD7F9AD3-641B-45ED-A74E-6AF15F5306F4}">
      <dsp:nvSpPr>
        <dsp:cNvPr id="0" name=""/>
        <dsp:cNvSpPr/>
      </dsp:nvSpPr>
      <dsp:spPr>
        <a:xfrm>
          <a:off x="0" y="2336800"/>
          <a:ext cx="1101248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1C999-E11D-449D-B7C0-B33EB853F8F8}">
      <dsp:nvSpPr>
        <dsp:cNvPr id="0" name=""/>
        <dsp:cNvSpPr/>
      </dsp:nvSpPr>
      <dsp:spPr>
        <a:xfrm>
          <a:off x="0" y="2336800"/>
          <a:ext cx="11012488" cy="116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0" kern="1200" dirty="0"/>
            <a:t>Facilitating </a:t>
          </a:r>
          <a:r>
            <a:rPr lang="en-US" sz="3000" b="1" kern="1200" dirty="0"/>
            <a:t>intercultural communication</a:t>
          </a:r>
          <a:r>
            <a:rPr lang="en-US" sz="3000" b="0" kern="1200" dirty="0"/>
            <a:t> with adaptation</a:t>
          </a:r>
          <a:endParaRPr lang="en-US" sz="3000" kern="1200" dirty="0"/>
        </a:p>
      </dsp:txBody>
      <dsp:txXfrm>
        <a:off x="0" y="2336800"/>
        <a:ext cx="11012488" cy="1168400"/>
      </dsp:txXfrm>
    </dsp:sp>
    <dsp:sp modelId="{0759BF9A-B0D6-4421-B66E-FF2E404B4583}">
      <dsp:nvSpPr>
        <dsp:cNvPr id="0" name=""/>
        <dsp:cNvSpPr/>
      </dsp:nvSpPr>
      <dsp:spPr>
        <a:xfrm>
          <a:off x="0" y="3505200"/>
          <a:ext cx="1101248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56879-4AE1-4767-AE0F-C95A0ED85195}">
      <dsp:nvSpPr>
        <dsp:cNvPr id="0" name=""/>
        <dsp:cNvSpPr/>
      </dsp:nvSpPr>
      <dsp:spPr>
        <a:xfrm>
          <a:off x="0" y="3505200"/>
          <a:ext cx="11012488" cy="116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dirty="0"/>
            <a:t>Aligning </a:t>
          </a:r>
          <a:r>
            <a:rPr lang="en-US" sz="3000" b="0" kern="1200" dirty="0"/>
            <a:t>human + AI behavior with personal and societal goals</a:t>
          </a:r>
          <a:endParaRPr lang="en-US" sz="3000" kern="1200" dirty="0"/>
        </a:p>
      </dsp:txBody>
      <dsp:txXfrm>
        <a:off x="0" y="3505200"/>
        <a:ext cx="11012488" cy="11684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4FCB4-6014-4BF8-9265-07896C9E772A}">
      <dsp:nvSpPr>
        <dsp:cNvPr id="0" name=""/>
        <dsp:cNvSpPr/>
      </dsp:nvSpPr>
      <dsp:spPr>
        <a:xfrm>
          <a:off x="0" y="570"/>
          <a:ext cx="1101248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5584AFF-A032-44BA-BD93-705E1B1F7C69}">
      <dsp:nvSpPr>
        <dsp:cNvPr id="0" name=""/>
        <dsp:cNvSpPr/>
      </dsp:nvSpPr>
      <dsp:spPr>
        <a:xfrm>
          <a:off x="0" y="570"/>
          <a:ext cx="11012488" cy="93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0" i="0" kern="1200" baseline="0"/>
            <a:t>“</a:t>
          </a:r>
          <a:r>
            <a:rPr lang="en-US" sz="2400" b="0" i="0" kern="1200" baseline="0"/>
            <a:t>our AI systems must </a:t>
          </a:r>
          <a:r>
            <a:rPr lang="en-US" sz="2400" b="1" i="0" kern="1200" baseline="0"/>
            <a:t>do</a:t>
          </a:r>
          <a:r>
            <a:rPr lang="en-US" sz="2400" b="0" i="0" kern="1200" baseline="0"/>
            <a:t> what we want them to do” (</a:t>
          </a:r>
          <a:r>
            <a:rPr lang="en-US" sz="2400" b="0" i="0" kern="1200" baseline="0">
              <a:hlinkClick xmlns:r="http://schemas.openxmlformats.org/officeDocument/2006/relationships" r:id="rId1"/>
            </a:rPr>
            <a:t>Russel et al., 2015</a:t>
          </a:r>
          <a:r>
            <a:rPr lang="en-US" sz="2400" b="0" i="0" kern="1200" baseline="0"/>
            <a:t>)</a:t>
          </a:r>
          <a:endParaRPr lang="en-US" sz="2400" kern="1200"/>
        </a:p>
      </dsp:txBody>
      <dsp:txXfrm>
        <a:off x="0" y="570"/>
        <a:ext cx="11012488" cy="934491"/>
      </dsp:txXfrm>
    </dsp:sp>
    <dsp:sp modelId="{176411C0-34C5-40DB-B74C-E9F07DBB895D}">
      <dsp:nvSpPr>
        <dsp:cNvPr id="0" name=""/>
        <dsp:cNvSpPr/>
      </dsp:nvSpPr>
      <dsp:spPr>
        <a:xfrm>
          <a:off x="0" y="935062"/>
          <a:ext cx="1101248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DC627D4-EF90-455B-95F3-01202E75E568}">
      <dsp:nvSpPr>
        <dsp:cNvPr id="0" name=""/>
        <dsp:cNvSpPr/>
      </dsp:nvSpPr>
      <dsp:spPr>
        <a:xfrm>
          <a:off x="0" y="935062"/>
          <a:ext cx="11012488" cy="93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0" i="0" kern="1200" baseline="0"/>
            <a:t>“</a:t>
          </a:r>
          <a:r>
            <a:rPr lang="en-US" sz="2400" b="0" i="0" kern="1200" baseline="0"/>
            <a:t>prevent [autonomous systems] from </a:t>
          </a:r>
          <a:r>
            <a:rPr lang="en-US" sz="2400" b="1" i="0" kern="1200" baseline="0"/>
            <a:t>causing</a:t>
          </a:r>
          <a:r>
            <a:rPr lang="en-US" sz="2400" b="0" i="0" kern="1200" baseline="0"/>
            <a:t> unintended harm” (</a:t>
          </a:r>
          <a:r>
            <a:rPr lang="en-US" sz="2400" b="0" i="0" kern="1200" baseline="0">
              <a:hlinkClick xmlns:r="http://schemas.openxmlformats.org/officeDocument/2006/relationships" r:id="rId2"/>
            </a:rPr>
            <a:t>Amodei et al., 2016</a:t>
          </a:r>
          <a:r>
            <a:rPr lang="en-US" sz="2400" b="0" i="0" kern="1200" baseline="0"/>
            <a:t>)</a:t>
          </a:r>
          <a:endParaRPr lang="en-US" sz="2400" kern="1200"/>
        </a:p>
      </dsp:txBody>
      <dsp:txXfrm>
        <a:off x="0" y="935062"/>
        <a:ext cx="11012488" cy="934491"/>
      </dsp:txXfrm>
    </dsp:sp>
    <dsp:sp modelId="{EB6E0619-C1D1-4BD1-88AB-FC206F7B0978}">
      <dsp:nvSpPr>
        <dsp:cNvPr id="0" name=""/>
        <dsp:cNvSpPr/>
      </dsp:nvSpPr>
      <dsp:spPr>
        <a:xfrm>
          <a:off x="0" y="1869554"/>
          <a:ext cx="1101248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A7D02E3-A873-4599-9C6F-DB4904EB6595}">
      <dsp:nvSpPr>
        <dsp:cNvPr id="0" name=""/>
        <dsp:cNvSpPr/>
      </dsp:nvSpPr>
      <dsp:spPr>
        <a:xfrm>
          <a:off x="0" y="1869554"/>
          <a:ext cx="11012488" cy="93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baseline="0"/>
            <a:t>“imbuing artificial agents with moral values becomes increasingly important as computer systems </a:t>
          </a:r>
          <a:r>
            <a:rPr lang="en-US" sz="2400" b="1" i="0" kern="1200" baseline="0"/>
            <a:t>operate</a:t>
          </a:r>
          <a:r>
            <a:rPr lang="en-US" sz="2400" b="0" i="0" kern="1200" baseline="0"/>
            <a:t> with greater autonomy” (</a:t>
          </a:r>
          <a:r>
            <a:rPr lang="en-US" sz="2400" b="0" i="0" kern="1200" baseline="0">
              <a:hlinkClick xmlns:r="http://schemas.openxmlformats.org/officeDocument/2006/relationships" r:id="rId3"/>
            </a:rPr>
            <a:t>Gabriel, 2020</a:t>
          </a:r>
          <a:r>
            <a:rPr lang="en-US" sz="2400" b="0" i="0" kern="1200" baseline="0"/>
            <a:t>)</a:t>
          </a:r>
          <a:endParaRPr lang="en-US" sz="2400" kern="1200"/>
        </a:p>
      </dsp:txBody>
      <dsp:txXfrm>
        <a:off x="0" y="1869554"/>
        <a:ext cx="11012488" cy="934491"/>
      </dsp:txXfrm>
    </dsp:sp>
    <dsp:sp modelId="{ED8E498E-4E38-4284-881D-C0903158B56E}">
      <dsp:nvSpPr>
        <dsp:cNvPr id="0" name=""/>
        <dsp:cNvSpPr/>
      </dsp:nvSpPr>
      <dsp:spPr>
        <a:xfrm>
          <a:off x="0" y="2804045"/>
          <a:ext cx="1101248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BDF4877-319A-4444-80E4-F73412A4F95C}">
      <dsp:nvSpPr>
        <dsp:cNvPr id="0" name=""/>
        <dsp:cNvSpPr/>
      </dsp:nvSpPr>
      <dsp:spPr>
        <a:xfrm>
          <a:off x="0" y="2804045"/>
          <a:ext cx="11012488" cy="93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baseline="0" dirty="0"/>
            <a:t>“we need systems that can understand and </a:t>
          </a:r>
          <a:r>
            <a:rPr lang="en-US" sz="2400" b="1" i="0" kern="1200" baseline="0" dirty="0"/>
            <a:t>cater to</a:t>
          </a:r>
          <a:r>
            <a:rPr lang="en-US" sz="2400" b="0" i="0" kern="1200" baseline="0" dirty="0"/>
            <a:t> a broader set of needs” (</a:t>
          </a:r>
          <a:r>
            <a:rPr lang="en-US" sz="2400" b="0" i="0" kern="1200" baseline="0" dirty="0">
              <a:hlinkClick xmlns:r="http://schemas.openxmlformats.org/officeDocument/2006/relationships" r:id="rId4"/>
            </a:rPr>
            <a:t>Sorensen et al., 2024</a:t>
          </a:r>
          <a:r>
            <a:rPr lang="en-US" sz="2400" b="0" i="0" kern="1200" baseline="0" dirty="0"/>
            <a:t>)</a:t>
          </a:r>
          <a:endParaRPr lang="en-US" sz="2400" kern="1200" dirty="0"/>
        </a:p>
      </dsp:txBody>
      <dsp:txXfrm>
        <a:off x="0" y="2804045"/>
        <a:ext cx="11012488" cy="934491"/>
      </dsp:txXfrm>
    </dsp:sp>
    <dsp:sp modelId="{FA3352DA-95F5-4ED2-BFD6-29E7AFEF1018}">
      <dsp:nvSpPr>
        <dsp:cNvPr id="0" name=""/>
        <dsp:cNvSpPr/>
      </dsp:nvSpPr>
      <dsp:spPr>
        <a:xfrm>
          <a:off x="0" y="3738537"/>
          <a:ext cx="1101248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F75999B-F2CF-48EE-9E02-8874C59093B8}">
      <dsp:nvSpPr>
        <dsp:cNvPr id="0" name=""/>
        <dsp:cNvSpPr/>
      </dsp:nvSpPr>
      <dsp:spPr>
        <a:xfrm>
          <a:off x="0" y="3738537"/>
          <a:ext cx="11012488" cy="934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a:t>
          </a:r>
          <a:r>
            <a:rPr lang="en-US" sz="2400" i="1" kern="1200" dirty="0"/>
            <a:t>aligning AI to humans</a:t>
          </a:r>
          <a:r>
            <a:rPr lang="en-US" sz="2400" kern="1200" dirty="0"/>
            <a:t> ensures AI produces the intended outcomes determined by humans, […] </a:t>
          </a:r>
          <a:r>
            <a:rPr lang="en-US" sz="2400" i="1" kern="1200" dirty="0"/>
            <a:t>aligning humans to AI</a:t>
          </a:r>
          <a:r>
            <a:rPr lang="en-US" sz="2400" kern="1200" dirty="0"/>
            <a:t> aims to help individuals and society </a:t>
          </a:r>
          <a:r>
            <a:rPr lang="en-US" sz="2400" b="1" kern="1200" dirty="0"/>
            <a:t>adjust to AI advancements</a:t>
          </a:r>
          <a:r>
            <a:rPr lang="en-US" sz="2400" kern="1200" dirty="0"/>
            <a:t>” (</a:t>
          </a:r>
          <a:r>
            <a:rPr lang="en-US" sz="2400" kern="1200" dirty="0">
              <a:hlinkClick xmlns:r="http://schemas.openxmlformats.org/officeDocument/2006/relationships" r:id="rId5"/>
            </a:rPr>
            <a:t>Shen et al., 2024</a:t>
          </a:r>
          <a:r>
            <a:rPr lang="en-US" sz="2400" kern="1200" dirty="0"/>
            <a:t>)</a:t>
          </a:r>
        </a:p>
      </dsp:txBody>
      <dsp:txXfrm>
        <a:off x="0" y="3738537"/>
        <a:ext cx="11012488" cy="9344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26618C-79BE-48AA-9F8A-3127BE1EC885}">
      <dsp:nvSpPr>
        <dsp:cNvPr id="0" name=""/>
        <dsp:cNvSpPr/>
      </dsp:nvSpPr>
      <dsp:spPr>
        <a:xfrm>
          <a:off x="0" y="570"/>
          <a:ext cx="11181505" cy="13349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0B2C3-5655-4DE2-AE5A-D1C86A8A0A60}">
      <dsp:nvSpPr>
        <dsp:cNvPr id="0" name=""/>
        <dsp:cNvSpPr/>
      </dsp:nvSpPr>
      <dsp:spPr>
        <a:xfrm>
          <a:off x="403833" y="300942"/>
          <a:ext cx="734243" cy="734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6B935F-1400-4F82-A10F-38C217AFB5EC}">
      <dsp:nvSpPr>
        <dsp:cNvPr id="0" name=""/>
        <dsp:cNvSpPr/>
      </dsp:nvSpPr>
      <dsp:spPr>
        <a:xfrm>
          <a:off x="1541911" y="570"/>
          <a:ext cx="9639593" cy="133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86" tIns="141286" rIns="141286" bIns="141286" numCol="1" spcCol="1270" anchor="ctr" anchorCtr="0">
          <a:noAutofit/>
        </a:bodyPr>
        <a:lstStyle/>
        <a:p>
          <a:pPr marL="0" lvl="0" indent="0" algn="l" defTabSz="1111250">
            <a:lnSpc>
              <a:spcPct val="90000"/>
            </a:lnSpc>
            <a:spcBef>
              <a:spcPct val="0"/>
            </a:spcBef>
            <a:spcAft>
              <a:spcPct val="35000"/>
            </a:spcAft>
            <a:buNone/>
          </a:pPr>
          <a:r>
            <a:rPr lang="en-GB" sz="2500" kern="1200" dirty="0"/>
            <a:t>Modelling and simulating opinions and social change</a:t>
          </a:r>
          <a:endParaRPr lang="en-US" sz="2500" kern="1200" dirty="0"/>
        </a:p>
      </dsp:txBody>
      <dsp:txXfrm>
        <a:off x="1541911" y="570"/>
        <a:ext cx="9639593" cy="1334988"/>
      </dsp:txXfrm>
    </dsp:sp>
    <dsp:sp modelId="{A63C95FE-B91D-40F9-BFE5-D0F861037FCF}">
      <dsp:nvSpPr>
        <dsp:cNvPr id="0" name=""/>
        <dsp:cNvSpPr/>
      </dsp:nvSpPr>
      <dsp:spPr>
        <a:xfrm>
          <a:off x="0" y="1669305"/>
          <a:ext cx="11181505" cy="13349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2FF57-DF8C-41E9-8CB3-F6FDA0314E7A}">
      <dsp:nvSpPr>
        <dsp:cNvPr id="0" name=""/>
        <dsp:cNvSpPr/>
      </dsp:nvSpPr>
      <dsp:spPr>
        <a:xfrm>
          <a:off x="403833" y="1969678"/>
          <a:ext cx="734243" cy="734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00E63-76EE-47F7-BDAA-CCCBA838E14A}">
      <dsp:nvSpPr>
        <dsp:cNvPr id="0" name=""/>
        <dsp:cNvSpPr/>
      </dsp:nvSpPr>
      <dsp:spPr>
        <a:xfrm>
          <a:off x="1541911" y="1669305"/>
          <a:ext cx="9639593" cy="133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86" tIns="141286" rIns="141286" bIns="141286" numCol="1" spcCol="1270" anchor="ctr" anchorCtr="0">
          <a:noAutofit/>
        </a:bodyPr>
        <a:lstStyle/>
        <a:p>
          <a:pPr marL="0" lvl="0" indent="0" algn="l" defTabSz="1111250">
            <a:lnSpc>
              <a:spcPct val="90000"/>
            </a:lnSpc>
            <a:spcBef>
              <a:spcPct val="0"/>
            </a:spcBef>
            <a:spcAft>
              <a:spcPct val="35000"/>
            </a:spcAft>
            <a:buNone/>
          </a:pPr>
          <a:r>
            <a:rPr lang="en-GB" sz="2500" kern="1200" dirty="0"/>
            <a:t>Determining the objective of human + AI </a:t>
          </a:r>
          <a:r>
            <a:rPr lang="en-GB" sz="2500" kern="1200" dirty="0" err="1"/>
            <a:t>behavior</a:t>
          </a:r>
          <a:endParaRPr lang="en-US" sz="2500" kern="1200" dirty="0"/>
        </a:p>
      </dsp:txBody>
      <dsp:txXfrm>
        <a:off x="1541911" y="1669305"/>
        <a:ext cx="9639593" cy="1334988"/>
      </dsp:txXfrm>
    </dsp:sp>
    <dsp:sp modelId="{3D2B5CBE-AB15-4AA0-9446-9123EB032D9D}">
      <dsp:nvSpPr>
        <dsp:cNvPr id="0" name=""/>
        <dsp:cNvSpPr/>
      </dsp:nvSpPr>
      <dsp:spPr>
        <a:xfrm>
          <a:off x="0" y="3338041"/>
          <a:ext cx="11181505" cy="13349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E31B4D-120D-4EDC-A239-60A2A9F57B27}">
      <dsp:nvSpPr>
        <dsp:cNvPr id="0" name=""/>
        <dsp:cNvSpPr/>
      </dsp:nvSpPr>
      <dsp:spPr>
        <a:xfrm>
          <a:off x="403833" y="3638413"/>
          <a:ext cx="734243" cy="734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89FCAD-920E-4266-8D3E-EBC8A5A713A6}">
      <dsp:nvSpPr>
        <dsp:cNvPr id="0" name=""/>
        <dsp:cNvSpPr/>
      </dsp:nvSpPr>
      <dsp:spPr>
        <a:xfrm>
          <a:off x="1541911" y="3338041"/>
          <a:ext cx="9639593" cy="133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86" tIns="141286" rIns="141286" bIns="141286" numCol="1" spcCol="1270" anchor="ctr" anchorCtr="0">
          <a:noAutofit/>
        </a:bodyPr>
        <a:lstStyle/>
        <a:p>
          <a:pPr marL="0" lvl="0" indent="0" algn="l" defTabSz="1111250">
            <a:lnSpc>
              <a:spcPct val="90000"/>
            </a:lnSpc>
            <a:spcBef>
              <a:spcPct val="0"/>
            </a:spcBef>
            <a:spcAft>
              <a:spcPct val="35000"/>
            </a:spcAft>
            <a:buNone/>
          </a:pPr>
          <a:r>
            <a:rPr lang="en-GB" sz="2500" kern="1200" dirty="0"/>
            <a:t>Direct optimizing for it in model pre-training + fine-tuning</a:t>
          </a:r>
          <a:endParaRPr lang="en-US" sz="2500" kern="1200" dirty="0"/>
        </a:p>
      </dsp:txBody>
      <dsp:txXfrm>
        <a:off x="1541911" y="3338041"/>
        <a:ext cx="9639593" cy="13349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5E69C-8BB8-4296-9A00-DDD327A0BE6B}">
      <dsp:nvSpPr>
        <dsp:cNvPr id="0" name=""/>
        <dsp:cNvSpPr/>
      </dsp:nvSpPr>
      <dsp:spPr>
        <a:xfrm>
          <a:off x="0" y="28016"/>
          <a:ext cx="7222282" cy="17269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dirty="0"/>
            <a:t>LLMs can help us understand each other across cultures</a:t>
          </a:r>
          <a:endParaRPr lang="en-US" sz="4100" kern="1200" dirty="0"/>
        </a:p>
      </dsp:txBody>
      <dsp:txXfrm>
        <a:off x="84301" y="112317"/>
        <a:ext cx="7053680" cy="1558318"/>
      </dsp:txXfrm>
    </dsp:sp>
    <dsp:sp modelId="{816FA20E-B288-4253-B1F2-3F875CDEA757}">
      <dsp:nvSpPr>
        <dsp:cNvPr id="0" name=""/>
        <dsp:cNvSpPr/>
      </dsp:nvSpPr>
      <dsp:spPr>
        <a:xfrm>
          <a:off x="0" y="1873016"/>
          <a:ext cx="7222282" cy="17269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For that, they need cultural understanding &amp; knowledge</a:t>
          </a:r>
        </a:p>
      </dsp:txBody>
      <dsp:txXfrm>
        <a:off x="84301" y="1957317"/>
        <a:ext cx="7053680" cy="1558318"/>
      </dsp:txXfrm>
    </dsp:sp>
    <dsp:sp modelId="{D842F2A4-C0EA-420B-AE9B-A26FB5216C60}">
      <dsp:nvSpPr>
        <dsp:cNvPr id="0" name=""/>
        <dsp:cNvSpPr/>
      </dsp:nvSpPr>
      <dsp:spPr>
        <a:xfrm>
          <a:off x="0" y="3718016"/>
          <a:ext cx="7222282" cy="17269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Using LLMs, we can shape the culture of the future</a:t>
          </a:r>
        </a:p>
      </dsp:txBody>
      <dsp:txXfrm>
        <a:off x="84301" y="3802317"/>
        <a:ext cx="7053680" cy="15583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80C39-FA1B-4F54-90B5-785EB16EDD9E}">
      <dsp:nvSpPr>
        <dsp:cNvPr id="0" name=""/>
        <dsp:cNvSpPr/>
      </dsp:nvSpPr>
      <dsp:spPr>
        <a:xfrm>
          <a:off x="0" y="519"/>
          <a:ext cx="1078759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758C91-F0C3-4029-8065-2D224FA5A9AB}">
      <dsp:nvSpPr>
        <dsp:cNvPr id="0" name=""/>
        <dsp:cNvSpPr/>
      </dsp:nvSpPr>
      <dsp:spPr>
        <a:xfrm>
          <a:off x="0" y="519"/>
          <a:ext cx="10787597" cy="60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i="0" kern="1200" baseline="0" dirty="0"/>
            <a:t>shared</a:t>
          </a:r>
          <a:r>
            <a:rPr lang="en-US" sz="2600" b="0" i="0" kern="1200" baseline="0" dirty="0"/>
            <a:t> beliefs, values, practices, behaviors, and artifacts</a:t>
          </a:r>
          <a:endParaRPr lang="en-US" sz="2600" kern="1200" dirty="0"/>
        </a:p>
      </dsp:txBody>
      <dsp:txXfrm>
        <a:off x="0" y="519"/>
        <a:ext cx="10787597" cy="607772"/>
      </dsp:txXfrm>
    </dsp:sp>
    <dsp:sp modelId="{255793A6-5200-4BE0-8282-5CA82BCAC26A}">
      <dsp:nvSpPr>
        <dsp:cNvPr id="0" name=""/>
        <dsp:cNvSpPr/>
      </dsp:nvSpPr>
      <dsp:spPr>
        <a:xfrm>
          <a:off x="0" y="608292"/>
          <a:ext cx="1078759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C8A86-2A9B-45FC-84C4-43730005DEE7}">
      <dsp:nvSpPr>
        <dsp:cNvPr id="0" name=""/>
        <dsp:cNvSpPr/>
      </dsp:nvSpPr>
      <dsp:spPr>
        <a:xfrm>
          <a:off x="0" y="608292"/>
          <a:ext cx="10787597" cy="60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GB" sz="2600" b="0" i="0" kern="1200" baseline="0"/>
            <a:t>a system of </a:t>
          </a:r>
          <a:r>
            <a:rPr lang="en-GB" sz="2600" b="1" i="0" kern="1200" baseline="0"/>
            <a:t>symbols</a:t>
          </a:r>
          <a:endParaRPr lang="en-US" sz="2600" kern="1200"/>
        </a:p>
      </dsp:txBody>
      <dsp:txXfrm>
        <a:off x="0" y="608292"/>
        <a:ext cx="10787597" cy="607772"/>
      </dsp:txXfrm>
    </dsp:sp>
    <dsp:sp modelId="{12D97FBF-2500-43D1-ABAF-2016233F95D7}">
      <dsp:nvSpPr>
        <dsp:cNvPr id="0" name=""/>
        <dsp:cNvSpPr/>
      </dsp:nvSpPr>
      <dsp:spPr>
        <a:xfrm>
          <a:off x="0" y="1216064"/>
          <a:ext cx="1078759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AB52BD-66F7-4F9D-A0B3-CA69741D3C05}">
      <dsp:nvSpPr>
        <dsp:cNvPr id="0" name=""/>
        <dsp:cNvSpPr/>
      </dsp:nvSpPr>
      <dsp:spPr>
        <a:xfrm>
          <a:off x="0" y="1216064"/>
          <a:ext cx="10787597" cy="60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baseline="0" dirty="0"/>
            <a:t>characterizes a </a:t>
          </a:r>
          <a:r>
            <a:rPr lang="en-US" sz="2600" b="1" i="0" kern="1200" baseline="0" dirty="0"/>
            <a:t>social</a:t>
          </a:r>
          <a:r>
            <a:rPr lang="en-US" sz="2600" b="0" i="0" kern="1200" baseline="0" dirty="0"/>
            <a:t> group</a:t>
          </a:r>
          <a:endParaRPr lang="en-US" sz="2600" kern="1200" dirty="0"/>
        </a:p>
      </dsp:txBody>
      <dsp:txXfrm>
        <a:off x="0" y="1216064"/>
        <a:ext cx="10787597" cy="607772"/>
      </dsp:txXfrm>
    </dsp:sp>
    <dsp:sp modelId="{B847351D-DC73-4530-82F9-8679A8DCA17E}">
      <dsp:nvSpPr>
        <dsp:cNvPr id="0" name=""/>
        <dsp:cNvSpPr/>
      </dsp:nvSpPr>
      <dsp:spPr>
        <a:xfrm>
          <a:off x="0" y="1823837"/>
          <a:ext cx="1078759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36BFF6-E2E5-4CDA-A1C0-7D675BB5F997}">
      <dsp:nvSpPr>
        <dsp:cNvPr id="0" name=""/>
        <dsp:cNvSpPr/>
      </dsp:nvSpPr>
      <dsp:spPr>
        <a:xfrm>
          <a:off x="0" y="1823837"/>
          <a:ext cx="10787597" cy="60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i="0" kern="1200" baseline="0"/>
            <a:t>learned</a:t>
          </a:r>
          <a:r>
            <a:rPr lang="en-US" sz="2600" b="0" i="0" kern="1200" baseline="0"/>
            <a:t>, not innate</a:t>
          </a:r>
          <a:endParaRPr lang="en-US" sz="2600" kern="1200"/>
        </a:p>
      </dsp:txBody>
      <dsp:txXfrm>
        <a:off x="0" y="1823837"/>
        <a:ext cx="10787597" cy="607772"/>
      </dsp:txXfrm>
    </dsp:sp>
    <dsp:sp modelId="{C7EFC492-B55B-46B1-B67C-1AF9A7C5B5A0}">
      <dsp:nvSpPr>
        <dsp:cNvPr id="0" name=""/>
        <dsp:cNvSpPr/>
      </dsp:nvSpPr>
      <dsp:spPr>
        <a:xfrm>
          <a:off x="0" y="2431610"/>
          <a:ext cx="1078759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5A5455-CF42-4E2A-9212-6BAF79107CBA}">
      <dsp:nvSpPr>
        <dsp:cNvPr id="0" name=""/>
        <dsp:cNvSpPr/>
      </dsp:nvSpPr>
      <dsp:spPr>
        <a:xfrm>
          <a:off x="0" y="2431610"/>
          <a:ext cx="10787597" cy="60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baseline="0"/>
            <a:t>integrated with daily </a:t>
          </a:r>
          <a:r>
            <a:rPr lang="en-US" sz="2600" b="1" i="0" kern="1200" baseline="0"/>
            <a:t>experience</a:t>
          </a:r>
          <a:endParaRPr lang="en-US" sz="2600" kern="1200"/>
        </a:p>
      </dsp:txBody>
      <dsp:txXfrm>
        <a:off x="0" y="2431610"/>
        <a:ext cx="10787597" cy="607772"/>
      </dsp:txXfrm>
    </dsp:sp>
    <dsp:sp modelId="{F6A14094-D1AF-421A-95BE-E2A8549165B2}">
      <dsp:nvSpPr>
        <dsp:cNvPr id="0" name=""/>
        <dsp:cNvSpPr/>
      </dsp:nvSpPr>
      <dsp:spPr>
        <a:xfrm>
          <a:off x="0" y="3039383"/>
          <a:ext cx="1078759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59B5E1-5949-4FBF-98F9-2C3C6E93A05E}">
      <dsp:nvSpPr>
        <dsp:cNvPr id="0" name=""/>
        <dsp:cNvSpPr/>
      </dsp:nvSpPr>
      <dsp:spPr>
        <a:xfrm>
          <a:off x="0" y="3039383"/>
          <a:ext cx="10787597" cy="60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i="0" kern="1200" baseline="0"/>
            <a:t>taken-for-granted</a:t>
          </a:r>
          <a:r>
            <a:rPr lang="en-US" sz="2600" b="0" i="0" kern="1200" baseline="0"/>
            <a:t> notions, rules, moralities, and behaviors</a:t>
          </a:r>
          <a:endParaRPr lang="en-US" sz="2600" kern="1200"/>
        </a:p>
      </dsp:txBody>
      <dsp:txXfrm>
        <a:off x="0" y="3039383"/>
        <a:ext cx="10787597" cy="607772"/>
      </dsp:txXfrm>
    </dsp:sp>
    <dsp:sp modelId="{D83EA77B-D35B-4005-995F-E256A3303B0F}">
      <dsp:nvSpPr>
        <dsp:cNvPr id="0" name=""/>
        <dsp:cNvSpPr/>
      </dsp:nvSpPr>
      <dsp:spPr>
        <a:xfrm>
          <a:off x="0" y="3647155"/>
          <a:ext cx="1078759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B63E3-7E7E-41F6-A4EC-4A65B4C90076}">
      <dsp:nvSpPr>
        <dsp:cNvPr id="0" name=""/>
        <dsp:cNvSpPr/>
      </dsp:nvSpPr>
      <dsp:spPr>
        <a:xfrm>
          <a:off x="0" y="3647155"/>
          <a:ext cx="10787597" cy="60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baseline="0" dirty="0"/>
            <a:t>dynamic</a:t>
          </a:r>
          <a:r>
            <a:rPr lang="en-US" sz="2600" b="1" i="0" kern="1200" baseline="0" dirty="0"/>
            <a:t> process</a:t>
          </a:r>
          <a:r>
            <a:rPr lang="en-US" sz="2600" b="0" i="0" kern="1200" baseline="0" dirty="0"/>
            <a:t> through which social meanings are constructed</a:t>
          </a:r>
          <a:endParaRPr lang="en-US" sz="2600" kern="1200" dirty="0"/>
        </a:p>
      </dsp:txBody>
      <dsp:txXfrm>
        <a:off x="0" y="3647155"/>
        <a:ext cx="10787597" cy="6077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2F951-A14A-4139-BBDA-8835E79881A0}">
      <dsp:nvSpPr>
        <dsp:cNvPr id="0" name=""/>
        <dsp:cNvSpPr/>
      </dsp:nvSpPr>
      <dsp:spPr>
        <a:xfrm>
          <a:off x="53" y="31359"/>
          <a:ext cx="5145972"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b="1" i="0" kern="1200"/>
            <a:t>Linguistic variation</a:t>
          </a:r>
          <a:endParaRPr lang="en-US" sz="3200" kern="1200"/>
        </a:p>
      </dsp:txBody>
      <dsp:txXfrm>
        <a:off x="53" y="31359"/>
        <a:ext cx="5145972" cy="921600"/>
      </dsp:txXfrm>
    </dsp:sp>
    <dsp:sp modelId="{3B85B197-8C14-43F0-B63A-1406C50AA6F0}">
      <dsp:nvSpPr>
        <dsp:cNvPr id="0" name=""/>
        <dsp:cNvSpPr/>
      </dsp:nvSpPr>
      <dsp:spPr>
        <a:xfrm>
          <a:off x="53" y="952959"/>
          <a:ext cx="5145972" cy="3689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GB" sz="3200" b="0" i="0" kern="1200"/>
            <a:t>Idiolect</a:t>
          </a:r>
          <a:endParaRPr lang="en-US" sz="3200" kern="1200"/>
        </a:p>
        <a:p>
          <a:pPr marL="285750" lvl="1" indent="-285750" algn="l" defTabSz="1422400">
            <a:lnSpc>
              <a:spcPct val="90000"/>
            </a:lnSpc>
            <a:spcBef>
              <a:spcPct val="0"/>
            </a:spcBef>
            <a:spcAft>
              <a:spcPct val="15000"/>
            </a:spcAft>
            <a:buChar char="•"/>
          </a:pPr>
          <a:r>
            <a:rPr lang="en-GB" sz="3200" b="0" i="0" kern="1200"/>
            <a:t>Sociolect</a:t>
          </a:r>
          <a:endParaRPr lang="en-US" sz="3200" kern="1200"/>
        </a:p>
        <a:p>
          <a:pPr marL="285750" lvl="1" indent="-285750" algn="l" defTabSz="1422400">
            <a:lnSpc>
              <a:spcPct val="90000"/>
            </a:lnSpc>
            <a:spcBef>
              <a:spcPct val="0"/>
            </a:spcBef>
            <a:spcAft>
              <a:spcPct val="15000"/>
            </a:spcAft>
            <a:buChar char="•"/>
          </a:pPr>
          <a:r>
            <a:rPr lang="en-GB" sz="3200" b="0" i="0" kern="1200"/>
            <a:t>Dialect</a:t>
          </a:r>
          <a:endParaRPr lang="en-US" sz="3200" kern="1200"/>
        </a:p>
        <a:p>
          <a:pPr marL="285750" lvl="1" indent="-285750" algn="l" defTabSz="1422400">
            <a:lnSpc>
              <a:spcPct val="90000"/>
            </a:lnSpc>
            <a:spcBef>
              <a:spcPct val="0"/>
            </a:spcBef>
            <a:spcAft>
              <a:spcPct val="15000"/>
            </a:spcAft>
            <a:buChar char="•"/>
          </a:pPr>
          <a:r>
            <a:rPr lang="en-GB" sz="3200" b="0" i="0" kern="1200"/>
            <a:t>Standardized language</a:t>
          </a:r>
          <a:endParaRPr lang="en-US" sz="3200" kern="1200"/>
        </a:p>
        <a:p>
          <a:pPr marL="285750" lvl="1" indent="-285750" algn="l" defTabSz="1422400">
            <a:lnSpc>
              <a:spcPct val="90000"/>
            </a:lnSpc>
            <a:spcBef>
              <a:spcPct val="0"/>
            </a:spcBef>
            <a:spcAft>
              <a:spcPct val="15000"/>
            </a:spcAft>
            <a:buChar char="•"/>
          </a:pPr>
          <a:r>
            <a:rPr lang="en-GB" sz="3200" b="0" i="0" kern="1200"/>
            <a:t>Language groups and families</a:t>
          </a:r>
          <a:endParaRPr lang="en-US" sz="3200" kern="1200"/>
        </a:p>
      </dsp:txBody>
      <dsp:txXfrm>
        <a:off x="53" y="952959"/>
        <a:ext cx="5145972" cy="3689280"/>
      </dsp:txXfrm>
    </dsp:sp>
    <dsp:sp modelId="{B487FB04-209C-4E1F-ABB6-E47393170852}">
      <dsp:nvSpPr>
        <dsp:cNvPr id="0" name=""/>
        <dsp:cNvSpPr/>
      </dsp:nvSpPr>
      <dsp:spPr>
        <a:xfrm>
          <a:off x="5866462" y="31359"/>
          <a:ext cx="5145972"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b="1" i="0" kern="1200"/>
            <a:t>Cultural variation</a:t>
          </a:r>
          <a:endParaRPr lang="en-US" sz="3200" kern="1200"/>
        </a:p>
      </dsp:txBody>
      <dsp:txXfrm>
        <a:off x="5866462" y="31359"/>
        <a:ext cx="5145972" cy="921600"/>
      </dsp:txXfrm>
    </dsp:sp>
    <dsp:sp modelId="{334F72F7-DBAE-450E-B9B7-28F3F3FA2B83}">
      <dsp:nvSpPr>
        <dsp:cNvPr id="0" name=""/>
        <dsp:cNvSpPr/>
      </dsp:nvSpPr>
      <dsp:spPr>
        <a:xfrm>
          <a:off x="5866462" y="952959"/>
          <a:ext cx="5145972" cy="3689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GB" sz="3200" b="0" i="0" kern="1200"/>
            <a:t>Individual, personality</a:t>
          </a:r>
          <a:endParaRPr lang="en-US" sz="3200" kern="1200"/>
        </a:p>
        <a:p>
          <a:pPr marL="285750" lvl="1" indent="-285750" algn="l" defTabSz="1422400">
            <a:lnSpc>
              <a:spcPct val="90000"/>
            </a:lnSpc>
            <a:spcBef>
              <a:spcPct val="0"/>
            </a:spcBef>
            <a:spcAft>
              <a:spcPct val="15000"/>
            </a:spcAft>
            <a:buChar char="•"/>
          </a:pPr>
          <a:r>
            <a:rPr lang="en-GB" sz="3200" b="0" i="0" kern="1200"/>
            <a:t>Social group</a:t>
          </a:r>
          <a:endParaRPr lang="en-US" sz="3200" kern="1200"/>
        </a:p>
        <a:p>
          <a:pPr marL="285750" lvl="1" indent="-285750" algn="l" defTabSz="1422400">
            <a:lnSpc>
              <a:spcPct val="90000"/>
            </a:lnSpc>
            <a:spcBef>
              <a:spcPct val="0"/>
            </a:spcBef>
            <a:spcAft>
              <a:spcPct val="15000"/>
            </a:spcAft>
            <a:buChar char="•"/>
          </a:pPr>
          <a:r>
            <a:rPr lang="en-GB" sz="3200" b="0" i="0" kern="1200"/>
            <a:t>Geographical region</a:t>
          </a:r>
          <a:endParaRPr lang="en-US" sz="3200" kern="1200"/>
        </a:p>
        <a:p>
          <a:pPr marL="285750" lvl="1" indent="-285750" algn="l" defTabSz="1422400">
            <a:lnSpc>
              <a:spcPct val="90000"/>
            </a:lnSpc>
            <a:spcBef>
              <a:spcPct val="0"/>
            </a:spcBef>
            <a:spcAft>
              <a:spcPct val="15000"/>
            </a:spcAft>
            <a:buChar char="•"/>
          </a:pPr>
          <a:r>
            <a:rPr lang="en-GB" sz="3200" b="0" i="0" kern="1200"/>
            <a:t>Country, national culture</a:t>
          </a:r>
          <a:endParaRPr lang="en-US" sz="3200" kern="1200"/>
        </a:p>
        <a:p>
          <a:pPr marL="285750" lvl="1" indent="-285750" algn="l" defTabSz="1422400">
            <a:lnSpc>
              <a:spcPct val="90000"/>
            </a:lnSpc>
            <a:spcBef>
              <a:spcPct val="0"/>
            </a:spcBef>
            <a:spcAft>
              <a:spcPct val="15000"/>
            </a:spcAft>
            <a:buChar char="•"/>
          </a:pPr>
          <a:r>
            <a:rPr lang="en-GB" sz="3200" b="0" i="0" kern="1200" dirty="0"/>
            <a:t>Global cultural community</a:t>
          </a:r>
          <a:endParaRPr lang="en-US" sz="3200" kern="1200" dirty="0"/>
        </a:p>
      </dsp:txBody>
      <dsp:txXfrm>
        <a:off x="5866462" y="952959"/>
        <a:ext cx="5145972" cy="36892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3C441-9618-447B-939F-1D250096772D}">
      <dsp:nvSpPr>
        <dsp:cNvPr id="0" name=""/>
        <dsp:cNvSpPr/>
      </dsp:nvSpPr>
      <dsp:spPr>
        <a:xfrm>
          <a:off x="0" y="29635"/>
          <a:ext cx="6658858"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Common cross-cultural analysis tool</a:t>
          </a:r>
          <a:endParaRPr lang="en-US" sz="3000" kern="1200" dirty="0"/>
        </a:p>
      </dsp:txBody>
      <dsp:txXfrm>
        <a:off x="37696" y="67331"/>
        <a:ext cx="6583466" cy="696808"/>
      </dsp:txXfrm>
    </dsp:sp>
    <dsp:sp modelId="{50D98632-CB36-4507-B251-02A621132B70}">
      <dsp:nvSpPr>
        <dsp:cNvPr id="0" name=""/>
        <dsp:cNvSpPr/>
      </dsp:nvSpPr>
      <dsp:spPr>
        <a:xfrm>
          <a:off x="0" y="888236"/>
          <a:ext cx="6658858"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Consists of 24 questions</a:t>
          </a:r>
          <a:endParaRPr lang="en-US" sz="3000" kern="1200" dirty="0"/>
        </a:p>
      </dsp:txBody>
      <dsp:txXfrm>
        <a:off x="37696" y="925932"/>
        <a:ext cx="6583466" cy="696808"/>
      </dsp:txXfrm>
    </dsp:sp>
    <dsp:sp modelId="{86A01199-1FF4-46CA-9DC8-6A3456D96F07}">
      <dsp:nvSpPr>
        <dsp:cNvPr id="0" name=""/>
        <dsp:cNvSpPr/>
      </dsp:nvSpPr>
      <dsp:spPr>
        <a:xfrm>
          <a:off x="0" y="1746835"/>
          <a:ext cx="6658858"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Official translations to 20+ languages</a:t>
          </a:r>
        </a:p>
      </dsp:txBody>
      <dsp:txXfrm>
        <a:off x="37696" y="1784531"/>
        <a:ext cx="6583466" cy="696808"/>
      </dsp:txXfrm>
    </dsp:sp>
    <dsp:sp modelId="{DCD3A451-7531-4A30-8351-E42196313A77}">
      <dsp:nvSpPr>
        <dsp:cNvPr id="0" name=""/>
        <dsp:cNvSpPr/>
      </dsp:nvSpPr>
      <dsp:spPr>
        <a:xfrm>
          <a:off x="0" y="2605435"/>
          <a:ext cx="6658858"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Data available from 112+ countries</a:t>
          </a:r>
        </a:p>
      </dsp:txBody>
      <dsp:txXfrm>
        <a:off x="37696" y="2643131"/>
        <a:ext cx="6583466" cy="6968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CF5F0-AC0F-4D3C-8725-BDF76BE0486D}">
      <dsp:nvSpPr>
        <dsp:cNvPr id="0" name=""/>
        <dsp:cNvSpPr/>
      </dsp:nvSpPr>
      <dsp:spPr>
        <a:xfrm>
          <a:off x="1344"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Time for personal life</a:t>
          </a:r>
          <a:endParaRPr lang="en-US" sz="1800" kern="1200"/>
        </a:p>
      </dsp:txBody>
      <dsp:txXfrm>
        <a:off x="1344" y="50149"/>
        <a:ext cx="1693815" cy="1016289"/>
      </dsp:txXfrm>
    </dsp:sp>
    <dsp:sp modelId="{263D1362-14A0-4F1B-82CB-9BB4E2378392}">
      <dsp:nvSpPr>
        <dsp:cNvPr id="0" name=""/>
        <dsp:cNvSpPr/>
      </dsp:nvSpPr>
      <dsp:spPr>
        <a:xfrm>
          <a:off x="1864541"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Respectable boss</a:t>
          </a:r>
          <a:endParaRPr lang="en-US" sz="1800" kern="1200"/>
        </a:p>
      </dsp:txBody>
      <dsp:txXfrm>
        <a:off x="1864541" y="50149"/>
        <a:ext cx="1693815" cy="1016289"/>
      </dsp:txXfrm>
    </dsp:sp>
    <dsp:sp modelId="{CC7EF299-89FE-4673-8A7C-AC4F24A17AF9}">
      <dsp:nvSpPr>
        <dsp:cNvPr id="0" name=""/>
        <dsp:cNvSpPr/>
      </dsp:nvSpPr>
      <dsp:spPr>
        <a:xfrm>
          <a:off x="3727737"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Recognition for performance</a:t>
          </a:r>
          <a:endParaRPr lang="en-US" sz="1800" kern="1200"/>
        </a:p>
      </dsp:txBody>
      <dsp:txXfrm>
        <a:off x="3727737" y="50149"/>
        <a:ext cx="1693815" cy="1016289"/>
      </dsp:txXfrm>
    </dsp:sp>
    <dsp:sp modelId="{63008BC7-7837-47B7-B3B0-8CC037E149E0}">
      <dsp:nvSpPr>
        <dsp:cNvPr id="0" name=""/>
        <dsp:cNvSpPr/>
      </dsp:nvSpPr>
      <dsp:spPr>
        <a:xfrm>
          <a:off x="5590934"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Job security</a:t>
          </a:r>
          <a:endParaRPr lang="en-US" sz="1800" kern="1200"/>
        </a:p>
      </dsp:txBody>
      <dsp:txXfrm>
        <a:off x="5590934" y="50149"/>
        <a:ext cx="1693815" cy="1016289"/>
      </dsp:txXfrm>
    </dsp:sp>
    <dsp:sp modelId="{21DD4C16-64EF-480E-96B0-E988F0F3C76C}">
      <dsp:nvSpPr>
        <dsp:cNvPr id="0" name=""/>
        <dsp:cNvSpPr/>
      </dsp:nvSpPr>
      <dsp:spPr>
        <a:xfrm>
          <a:off x="7454131"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Pleasant coworkers</a:t>
          </a:r>
          <a:endParaRPr lang="en-US" sz="1800" kern="1200"/>
        </a:p>
      </dsp:txBody>
      <dsp:txXfrm>
        <a:off x="7454131" y="50149"/>
        <a:ext cx="1693815" cy="1016289"/>
      </dsp:txXfrm>
    </dsp:sp>
    <dsp:sp modelId="{011F2E60-01D6-4E8A-A7F0-0059E8E24F35}">
      <dsp:nvSpPr>
        <dsp:cNvPr id="0" name=""/>
        <dsp:cNvSpPr/>
      </dsp:nvSpPr>
      <dsp:spPr>
        <a:xfrm>
          <a:off x="9317328"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Interesting work</a:t>
          </a:r>
          <a:endParaRPr lang="en-US" sz="1800" kern="1200"/>
        </a:p>
      </dsp:txBody>
      <dsp:txXfrm>
        <a:off x="9317328" y="50149"/>
        <a:ext cx="1693815" cy="1016289"/>
      </dsp:txXfrm>
    </dsp:sp>
    <dsp:sp modelId="{8123B002-FEB5-4C4A-B152-A575F85D5F3C}">
      <dsp:nvSpPr>
        <dsp:cNvPr id="0" name=""/>
        <dsp:cNvSpPr/>
      </dsp:nvSpPr>
      <dsp:spPr>
        <a:xfrm>
          <a:off x="1344"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Consultation by boss</a:t>
          </a:r>
          <a:endParaRPr lang="en-US" sz="1800" kern="1200"/>
        </a:p>
      </dsp:txBody>
      <dsp:txXfrm>
        <a:off x="1344" y="1235820"/>
        <a:ext cx="1693815" cy="1016289"/>
      </dsp:txXfrm>
    </dsp:sp>
    <dsp:sp modelId="{15F94BDC-BDA2-4DC5-9EC4-C7100D352A6E}">
      <dsp:nvSpPr>
        <dsp:cNvPr id="0" name=""/>
        <dsp:cNvSpPr/>
      </dsp:nvSpPr>
      <dsp:spPr>
        <a:xfrm>
          <a:off x="1864541"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Desirable living area</a:t>
          </a:r>
          <a:endParaRPr lang="en-US" sz="1800" kern="1200"/>
        </a:p>
      </dsp:txBody>
      <dsp:txXfrm>
        <a:off x="1864541" y="1235820"/>
        <a:ext cx="1693815" cy="1016289"/>
      </dsp:txXfrm>
    </dsp:sp>
    <dsp:sp modelId="{E2EC2007-6269-4DF9-8703-305EACAB4822}">
      <dsp:nvSpPr>
        <dsp:cNvPr id="0" name=""/>
        <dsp:cNvSpPr/>
      </dsp:nvSpPr>
      <dsp:spPr>
        <a:xfrm>
          <a:off x="3727737"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Job respected by family/friends</a:t>
          </a:r>
          <a:endParaRPr lang="en-US" sz="1800" kern="1200"/>
        </a:p>
      </dsp:txBody>
      <dsp:txXfrm>
        <a:off x="3727737" y="1235820"/>
        <a:ext cx="1693815" cy="1016289"/>
      </dsp:txXfrm>
    </dsp:sp>
    <dsp:sp modelId="{F0EBE72D-1092-468C-9AAC-6AFEC1B1A930}">
      <dsp:nvSpPr>
        <dsp:cNvPr id="0" name=""/>
        <dsp:cNvSpPr/>
      </dsp:nvSpPr>
      <dsp:spPr>
        <a:xfrm>
          <a:off x="5590934"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Promotion chances</a:t>
          </a:r>
          <a:endParaRPr lang="en-US" sz="1800" kern="1200"/>
        </a:p>
      </dsp:txBody>
      <dsp:txXfrm>
        <a:off x="5590934" y="1235820"/>
        <a:ext cx="1693815" cy="1016289"/>
      </dsp:txXfrm>
    </dsp:sp>
    <dsp:sp modelId="{46E43CCB-502F-40CC-AEBD-4AA3DCB5DA6B}">
      <dsp:nvSpPr>
        <dsp:cNvPr id="0" name=""/>
        <dsp:cNvSpPr/>
      </dsp:nvSpPr>
      <dsp:spPr>
        <a:xfrm>
          <a:off x="7454131"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Time for fun</a:t>
          </a:r>
          <a:endParaRPr lang="en-US" sz="1800" kern="1200"/>
        </a:p>
      </dsp:txBody>
      <dsp:txXfrm>
        <a:off x="7454131" y="1235820"/>
        <a:ext cx="1693815" cy="1016289"/>
      </dsp:txXfrm>
    </dsp:sp>
    <dsp:sp modelId="{FCA6A49C-BFEA-4E84-972C-43AF804D87A9}">
      <dsp:nvSpPr>
        <dsp:cNvPr id="0" name=""/>
        <dsp:cNvSpPr/>
      </dsp:nvSpPr>
      <dsp:spPr>
        <a:xfrm>
          <a:off x="9317328"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Few desires (moderation)</a:t>
          </a:r>
          <a:endParaRPr lang="en-US" sz="1800" kern="1200"/>
        </a:p>
      </dsp:txBody>
      <dsp:txXfrm>
        <a:off x="9317328" y="1235820"/>
        <a:ext cx="1693815" cy="1016289"/>
      </dsp:txXfrm>
    </dsp:sp>
    <dsp:sp modelId="{21E8A85D-BD21-4D2B-826C-92F7DAE10729}">
      <dsp:nvSpPr>
        <dsp:cNvPr id="0" name=""/>
        <dsp:cNvSpPr/>
      </dsp:nvSpPr>
      <dsp:spPr>
        <a:xfrm>
          <a:off x="1344"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Service to a friend</a:t>
          </a:r>
          <a:endParaRPr lang="en-US" sz="1800" kern="1200"/>
        </a:p>
      </dsp:txBody>
      <dsp:txXfrm>
        <a:off x="1344" y="2421490"/>
        <a:ext cx="1693815" cy="1016289"/>
      </dsp:txXfrm>
    </dsp:sp>
    <dsp:sp modelId="{D9737FFF-76C3-459F-86EE-9676C7DA7088}">
      <dsp:nvSpPr>
        <dsp:cNvPr id="0" name=""/>
        <dsp:cNvSpPr/>
      </dsp:nvSpPr>
      <dsp:spPr>
        <a:xfrm>
          <a:off x="1864541"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Thriftiness</a:t>
          </a:r>
          <a:endParaRPr lang="en-US" sz="1800" kern="1200"/>
        </a:p>
      </dsp:txBody>
      <dsp:txXfrm>
        <a:off x="1864541" y="2421490"/>
        <a:ext cx="1693815" cy="1016289"/>
      </dsp:txXfrm>
    </dsp:sp>
    <dsp:sp modelId="{6EFD3E0D-5CDD-4413-BE60-B05FAB6F6384}">
      <dsp:nvSpPr>
        <dsp:cNvPr id="0" name=""/>
        <dsp:cNvSpPr/>
      </dsp:nvSpPr>
      <dsp:spPr>
        <a:xfrm>
          <a:off x="3727737"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Frequency of feeling nervous</a:t>
          </a:r>
          <a:endParaRPr lang="en-US" sz="1800" kern="1200"/>
        </a:p>
      </dsp:txBody>
      <dsp:txXfrm>
        <a:off x="3727737" y="2421490"/>
        <a:ext cx="1693815" cy="1016289"/>
      </dsp:txXfrm>
    </dsp:sp>
    <dsp:sp modelId="{0280EE8C-C141-437B-BA98-CD4D782CFDB5}">
      <dsp:nvSpPr>
        <dsp:cNvPr id="0" name=""/>
        <dsp:cNvSpPr/>
      </dsp:nvSpPr>
      <dsp:spPr>
        <a:xfrm>
          <a:off x="5590934"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Happiness level</a:t>
          </a:r>
          <a:endParaRPr lang="en-US" sz="1800" kern="1200"/>
        </a:p>
      </dsp:txBody>
      <dsp:txXfrm>
        <a:off x="5590934" y="2421490"/>
        <a:ext cx="1693815" cy="1016289"/>
      </dsp:txXfrm>
    </dsp:sp>
    <dsp:sp modelId="{59D7E360-5357-4FC3-8817-7FB11CBD3AEC}">
      <dsp:nvSpPr>
        <dsp:cNvPr id="0" name=""/>
        <dsp:cNvSpPr/>
      </dsp:nvSpPr>
      <dsp:spPr>
        <a:xfrm>
          <a:off x="7454131"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External hindrances to desires</a:t>
          </a:r>
          <a:endParaRPr lang="en-US" sz="1800" kern="1200"/>
        </a:p>
      </dsp:txBody>
      <dsp:txXfrm>
        <a:off x="7454131" y="2421490"/>
        <a:ext cx="1693815" cy="1016289"/>
      </dsp:txXfrm>
    </dsp:sp>
    <dsp:sp modelId="{56BDBA82-21B3-4BA9-9AD5-D503A6706F0C}">
      <dsp:nvSpPr>
        <dsp:cNvPr id="0" name=""/>
        <dsp:cNvSpPr/>
      </dsp:nvSpPr>
      <dsp:spPr>
        <a:xfrm>
          <a:off x="9317328"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Current health state</a:t>
          </a:r>
          <a:endParaRPr lang="en-US" sz="1800" kern="1200"/>
        </a:p>
      </dsp:txBody>
      <dsp:txXfrm>
        <a:off x="9317328" y="2421490"/>
        <a:ext cx="1693815" cy="1016289"/>
      </dsp:txXfrm>
    </dsp:sp>
    <dsp:sp modelId="{B908609D-F156-4489-A260-6B367146DD33}">
      <dsp:nvSpPr>
        <dsp:cNvPr id="0" name=""/>
        <dsp:cNvSpPr/>
      </dsp:nvSpPr>
      <dsp:spPr>
        <a:xfrm>
          <a:off x="1344"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National pride</a:t>
          </a:r>
          <a:endParaRPr lang="en-US" sz="1800" kern="1200"/>
        </a:p>
      </dsp:txBody>
      <dsp:txXfrm>
        <a:off x="1344" y="3607161"/>
        <a:ext cx="1693815" cy="1016289"/>
      </dsp:txXfrm>
    </dsp:sp>
    <dsp:sp modelId="{D705A7DA-5642-49B4-9E05-D28DDB41A349}">
      <dsp:nvSpPr>
        <dsp:cNvPr id="0" name=""/>
        <dsp:cNvSpPr/>
      </dsp:nvSpPr>
      <dsp:spPr>
        <a:xfrm>
          <a:off x="1864541"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Subordinates' fear to contradict boss</a:t>
          </a:r>
          <a:endParaRPr lang="en-US" sz="1800" kern="1200"/>
        </a:p>
      </dsp:txBody>
      <dsp:txXfrm>
        <a:off x="1864541" y="3607161"/>
        <a:ext cx="1693815" cy="1016289"/>
      </dsp:txXfrm>
    </dsp:sp>
    <dsp:sp modelId="{AFE86415-A74D-4BB3-A818-3FBD2B6352DB}">
      <dsp:nvSpPr>
        <dsp:cNvPr id="0" name=""/>
        <dsp:cNvSpPr/>
      </dsp:nvSpPr>
      <dsp:spPr>
        <a:xfrm>
          <a:off x="3727737"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Managerial precision</a:t>
          </a:r>
          <a:endParaRPr lang="en-US" sz="1800" kern="1200"/>
        </a:p>
      </dsp:txBody>
      <dsp:txXfrm>
        <a:off x="3727737" y="3607161"/>
        <a:ext cx="1693815" cy="1016289"/>
      </dsp:txXfrm>
    </dsp:sp>
    <dsp:sp modelId="{95789E58-F3AF-4F04-AF17-12D76332E0FE}">
      <dsp:nvSpPr>
        <dsp:cNvPr id="0" name=""/>
        <dsp:cNvSpPr/>
      </dsp:nvSpPr>
      <dsp:spPr>
        <a:xfrm>
          <a:off x="5590934"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Value of persistent efforts</a:t>
          </a:r>
          <a:endParaRPr lang="en-US" sz="1800" kern="1200"/>
        </a:p>
      </dsp:txBody>
      <dsp:txXfrm>
        <a:off x="5590934" y="3607161"/>
        <a:ext cx="1693815" cy="1016289"/>
      </dsp:txXfrm>
    </dsp:sp>
    <dsp:sp modelId="{F3C21543-ACD3-406F-8077-F21A933C2238}">
      <dsp:nvSpPr>
        <dsp:cNvPr id="0" name=""/>
        <dsp:cNvSpPr/>
      </dsp:nvSpPr>
      <dsp:spPr>
        <a:xfrm>
          <a:off x="7454131"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Dual-boss structure</a:t>
          </a:r>
          <a:endParaRPr lang="en-US" sz="1800" kern="1200"/>
        </a:p>
      </dsp:txBody>
      <dsp:txXfrm>
        <a:off x="7454131" y="3607161"/>
        <a:ext cx="1693815" cy="1016289"/>
      </dsp:txXfrm>
    </dsp:sp>
    <dsp:sp modelId="{58C18778-6FF0-46EF-B507-D7C43D5B1D6D}">
      <dsp:nvSpPr>
        <dsp:cNvPr id="0" name=""/>
        <dsp:cNvSpPr/>
      </dsp:nvSpPr>
      <dsp:spPr>
        <a:xfrm>
          <a:off x="9317328"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Rule-breaking in company's interest</a:t>
          </a:r>
          <a:endParaRPr lang="en-US" sz="1800" kern="1200"/>
        </a:p>
      </dsp:txBody>
      <dsp:txXfrm>
        <a:off x="9317328" y="3607161"/>
        <a:ext cx="1693815" cy="101628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3C441-9618-447B-939F-1D250096772D}">
      <dsp:nvSpPr>
        <dsp:cNvPr id="0" name=""/>
        <dsp:cNvSpPr/>
      </dsp:nvSpPr>
      <dsp:spPr>
        <a:xfrm>
          <a:off x="0" y="11575"/>
          <a:ext cx="5514110" cy="1221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Reponses depend on phrasing, language, format and context</a:t>
          </a:r>
          <a:endParaRPr lang="en-US" sz="2900" kern="1200" dirty="0"/>
        </a:p>
      </dsp:txBody>
      <dsp:txXfrm>
        <a:off x="59628" y="71203"/>
        <a:ext cx="5394854" cy="110222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A9C45E-137A-4B72-9DC2-FDA58EFF8523}">
      <dsp:nvSpPr>
        <dsp:cNvPr id="0" name=""/>
        <dsp:cNvSpPr/>
      </dsp:nvSpPr>
      <dsp:spPr>
        <a:xfrm rot="5400000">
          <a:off x="8072048" y="-2261148"/>
          <a:ext cx="597892" cy="5272228"/>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GB" sz="1400" b="0" i="0" kern="1200" baseline="0"/>
            <a:t>Pre-training</a:t>
          </a:r>
          <a:endParaRPr lang="en-US" sz="1400" kern="1200"/>
        </a:p>
        <a:p>
          <a:pPr marL="114300" lvl="1" indent="-114300" algn="l" defTabSz="622300">
            <a:lnSpc>
              <a:spcPct val="90000"/>
            </a:lnSpc>
            <a:spcBef>
              <a:spcPct val="0"/>
            </a:spcBef>
            <a:spcAft>
              <a:spcPct val="15000"/>
            </a:spcAft>
            <a:buChar char="•"/>
          </a:pPr>
          <a:r>
            <a:rPr lang="en-GB" sz="1400" b="0" i="0" kern="1200" baseline="0"/>
            <a:t>RLHF</a:t>
          </a:r>
          <a:endParaRPr lang="en-US" sz="1400" kern="1200"/>
        </a:p>
      </dsp:txBody>
      <dsp:txXfrm rot="-5400000">
        <a:off x="5734881" y="105206"/>
        <a:ext cx="5243041" cy="539518"/>
      </dsp:txXfrm>
    </dsp:sp>
    <dsp:sp modelId="{5C068004-4C05-4898-914D-CDB392E76A90}">
      <dsp:nvSpPr>
        <dsp:cNvPr id="0" name=""/>
        <dsp:cNvSpPr/>
      </dsp:nvSpPr>
      <dsp:spPr>
        <a:xfrm>
          <a:off x="0" y="1283"/>
          <a:ext cx="5733924" cy="74736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b="0" i="0" kern="1200" baseline="0" dirty="0"/>
            <a:t>Effect of design choices</a:t>
          </a:r>
          <a:endParaRPr lang="en-US" sz="3500" kern="1200" dirty="0"/>
        </a:p>
      </dsp:txBody>
      <dsp:txXfrm>
        <a:off x="36483" y="37766"/>
        <a:ext cx="5660958" cy="674399"/>
      </dsp:txXfrm>
    </dsp:sp>
    <dsp:sp modelId="{3CEC9CB2-C1D4-4E48-8202-BFF5A6AEB0CD}">
      <dsp:nvSpPr>
        <dsp:cNvPr id="0" name=""/>
        <dsp:cNvSpPr/>
      </dsp:nvSpPr>
      <dsp:spPr>
        <a:xfrm rot="5400000">
          <a:off x="8072048" y="-1476414"/>
          <a:ext cx="597892" cy="5272228"/>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GB" sz="1400" b="0" i="0" kern="1200" baseline="0" dirty="0"/>
            <a:t>Multiple choice paraphrases</a:t>
          </a:r>
          <a:endParaRPr lang="en-US" sz="1400" kern="1200" dirty="0"/>
        </a:p>
        <a:p>
          <a:pPr marL="114300" lvl="1" indent="-114300" algn="l" defTabSz="622300">
            <a:lnSpc>
              <a:spcPct val="90000"/>
            </a:lnSpc>
            <a:spcBef>
              <a:spcPct val="0"/>
            </a:spcBef>
            <a:spcAft>
              <a:spcPct val="15000"/>
            </a:spcAft>
            <a:buChar char="•"/>
          </a:pPr>
          <a:r>
            <a:rPr lang="en-GB" sz="1400" b="0" i="0" kern="1200" baseline="0" dirty="0"/>
            <a:t>Free-form responses</a:t>
          </a:r>
          <a:endParaRPr lang="en-US" sz="1400" kern="1200" dirty="0"/>
        </a:p>
      </dsp:txBody>
      <dsp:txXfrm rot="-5400000">
        <a:off x="5734881" y="889940"/>
        <a:ext cx="5243041" cy="539518"/>
      </dsp:txXfrm>
    </dsp:sp>
    <dsp:sp modelId="{F1103C1A-170A-4D2F-B35F-F58C8A76B8C2}">
      <dsp:nvSpPr>
        <dsp:cNvPr id="0" name=""/>
        <dsp:cNvSpPr/>
      </dsp:nvSpPr>
      <dsp:spPr>
        <a:xfrm>
          <a:off x="0" y="786017"/>
          <a:ext cx="5733924" cy="74736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b="0" i="0" kern="1200" baseline="0" dirty="0"/>
            <a:t>Prompting variations</a:t>
          </a:r>
          <a:endParaRPr lang="en-US" sz="3500" kern="1200" dirty="0"/>
        </a:p>
      </dsp:txBody>
      <dsp:txXfrm>
        <a:off x="36483" y="822500"/>
        <a:ext cx="5660958" cy="674399"/>
      </dsp:txXfrm>
    </dsp:sp>
    <dsp:sp modelId="{69BD0F54-4756-46E7-B638-CD39D13371AD}">
      <dsp:nvSpPr>
        <dsp:cNvPr id="0" name=""/>
        <dsp:cNvSpPr/>
      </dsp:nvSpPr>
      <dsp:spPr>
        <a:xfrm rot="5400000">
          <a:off x="8072048" y="-691681"/>
          <a:ext cx="597892" cy="5272228"/>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European Value Survey</a:t>
          </a:r>
        </a:p>
        <a:p>
          <a:pPr marL="114300" lvl="1" indent="-114300" algn="l" defTabSz="622300">
            <a:lnSpc>
              <a:spcPct val="90000"/>
            </a:lnSpc>
            <a:spcBef>
              <a:spcPct val="0"/>
            </a:spcBef>
            <a:spcAft>
              <a:spcPct val="15000"/>
            </a:spcAft>
            <a:buChar char="•"/>
          </a:pPr>
          <a:r>
            <a:rPr lang="da-DK" sz="1400" b="0" i="0" kern="1200" dirty="0"/>
            <a:t>Moral Foundations </a:t>
          </a:r>
          <a:r>
            <a:rPr lang="da-DK" sz="1400" b="0" i="0" kern="1200" dirty="0" err="1"/>
            <a:t>Questionnaire</a:t>
          </a:r>
          <a:endParaRPr lang="en-US" sz="1400" kern="1200" dirty="0"/>
        </a:p>
      </dsp:txBody>
      <dsp:txXfrm rot="-5400000">
        <a:off x="5734881" y="1674673"/>
        <a:ext cx="5243041" cy="539518"/>
      </dsp:txXfrm>
    </dsp:sp>
    <dsp:sp modelId="{7F8EE735-68A1-467E-A2C6-ED83221596D6}">
      <dsp:nvSpPr>
        <dsp:cNvPr id="0" name=""/>
        <dsp:cNvSpPr/>
      </dsp:nvSpPr>
      <dsp:spPr>
        <a:xfrm>
          <a:off x="0" y="1570750"/>
          <a:ext cx="5733924" cy="74736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More surveys</a:t>
          </a:r>
        </a:p>
      </dsp:txBody>
      <dsp:txXfrm>
        <a:off x="36483" y="1607233"/>
        <a:ext cx="5660958" cy="674399"/>
      </dsp:txXfrm>
    </dsp:sp>
    <dsp:sp modelId="{6224D7F4-BCF0-4F21-AEA1-C494524C9EB9}">
      <dsp:nvSpPr>
        <dsp:cNvPr id="0" name=""/>
        <dsp:cNvSpPr/>
      </dsp:nvSpPr>
      <dsp:spPr>
        <a:xfrm rot="5400000">
          <a:off x="8072048" y="93052"/>
          <a:ext cx="597892" cy="5272228"/>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GB" sz="1400" b="0" i="0" kern="1200" baseline="0" dirty="0"/>
            <a:t>More countries</a:t>
          </a:r>
          <a:endParaRPr lang="en-US" sz="1400" kern="1200" dirty="0"/>
        </a:p>
        <a:p>
          <a:pPr marL="114300" lvl="1" indent="-114300" algn="l" defTabSz="622300">
            <a:lnSpc>
              <a:spcPct val="90000"/>
            </a:lnSpc>
            <a:spcBef>
              <a:spcPct val="0"/>
            </a:spcBef>
            <a:spcAft>
              <a:spcPct val="15000"/>
            </a:spcAft>
            <a:buChar char="•"/>
          </a:pPr>
          <a:r>
            <a:rPr lang="en-GB" sz="1400" b="0" i="0" kern="1200" baseline="0" dirty="0"/>
            <a:t>Population sub-groups</a:t>
          </a:r>
          <a:endParaRPr lang="en-US" sz="1400" kern="1200" dirty="0"/>
        </a:p>
      </dsp:txBody>
      <dsp:txXfrm rot="-5400000">
        <a:off x="5734881" y="2459407"/>
        <a:ext cx="5243041" cy="539518"/>
      </dsp:txXfrm>
    </dsp:sp>
    <dsp:sp modelId="{2BF5A7D4-3980-4031-BDE8-E0E31F646180}">
      <dsp:nvSpPr>
        <dsp:cNvPr id="0" name=""/>
        <dsp:cNvSpPr/>
      </dsp:nvSpPr>
      <dsp:spPr>
        <a:xfrm>
          <a:off x="0" y="2355484"/>
          <a:ext cx="5733924" cy="74736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b="0" i="0" kern="1200" baseline="0" dirty="0"/>
            <a:t>More cultures</a:t>
          </a:r>
          <a:endParaRPr lang="en-US" sz="3500" kern="1200" dirty="0"/>
        </a:p>
      </dsp:txBody>
      <dsp:txXfrm>
        <a:off x="36483" y="2391967"/>
        <a:ext cx="5660958" cy="674399"/>
      </dsp:txXfrm>
    </dsp:sp>
    <dsp:sp modelId="{E7DD3CC2-9E51-4360-A370-CDE38936CC9E}">
      <dsp:nvSpPr>
        <dsp:cNvPr id="0" name=""/>
        <dsp:cNvSpPr/>
      </dsp:nvSpPr>
      <dsp:spPr>
        <a:xfrm rot="5400000">
          <a:off x="8063063" y="864378"/>
          <a:ext cx="597892" cy="5299044"/>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National languages and dialects</a:t>
          </a:r>
        </a:p>
        <a:p>
          <a:pPr marL="114300" lvl="1" indent="-114300" algn="l" defTabSz="622300">
            <a:lnSpc>
              <a:spcPct val="90000"/>
            </a:lnSpc>
            <a:spcBef>
              <a:spcPct val="0"/>
            </a:spcBef>
            <a:spcAft>
              <a:spcPct val="15000"/>
            </a:spcAft>
            <a:buChar char="•"/>
          </a:pPr>
          <a:r>
            <a:rPr lang="en-US" sz="1400" kern="1200" dirty="0"/>
            <a:t>Styles and registers</a:t>
          </a:r>
        </a:p>
      </dsp:txBody>
      <dsp:txXfrm rot="-5400000">
        <a:off x="5712488" y="3244141"/>
        <a:ext cx="5269857" cy="539518"/>
      </dsp:txXfrm>
    </dsp:sp>
    <dsp:sp modelId="{F5AAD189-FF4D-43CB-AAB8-51EA93E5EF13}">
      <dsp:nvSpPr>
        <dsp:cNvPr id="0" name=""/>
        <dsp:cNvSpPr/>
      </dsp:nvSpPr>
      <dsp:spPr>
        <a:xfrm>
          <a:off x="0" y="3140217"/>
          <a:ext cx="5711531" cy="74736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b="0" i="0" kern="1200" baseline="0" dirty="0"/>
            <a:t>More languages</a:t>
          </a:r>
          <a:endParaRPr lang="en-US" sz="3500" kern="1200" dirty="0"/>
        </a:p>
      </dsp:txBody>
      <dsp:txXfrm>
        <a:off x="36483" y="3176700"/>
        <a:ext cx="5638565" cy="674399"/>
      </dsp:txXfrm>
    </dsp:sp>
    <dsp:sp modelId="{7D5DF83C-34BD-4DD0-9BFC-F1D23AD43143}">
      <dsp:nvSpPr>
        <dsp:cNvPr id="0" name=""/>
        <dsp:cNvSpPr/>
      </dsp:nvSpPr>
      <dsp:spPr>
        <a:xfrm rot="5400000">
          <a:off x="8072048" y="1662519"/>
          <a:ext cx="597892" cy="5272228"/>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Assess data contamination</a:t>
          </a:r>
        </a:p>
        <a:p>
          <a:pPr marL="114300" lvl="1" indent="-114300" algn="l" defTabSz="622300">
            <a:lnSpc>
              <a:spcPct val="90000"/>
            </a:lnSpc>
            <a:spcBef>
              <a:spcPct val="0"/>
            </a:spcBef>
            <a:spcAft>
              <a:spcPct val="15000"/>
            </a:spcAft>
            <a:buChar char="•"/>
          </a:pPr>
          <a:r>
            <a:rPr lang="en-US" sz="1400" kern="1200" dirty="0"/>
            <a:t>Relationship to behavior in actual applications (</a:t>
          </a:r>
          <a:r>
            <a:rPr lang="en-US" sz="1400" b="1" kern="1200" dirty="0"/>
            <a:t>alignment</a:t>
          </a:r>
          <a:r>
            <a:rPr lang="en-US" sz="1400" kern="1200" dirty="0"/>
            <a:t>)</a:t>
          </a:r>
        </a:p>
      </dsp:txBody>
      <dsp:txXfrm rot="-5400000">
        <a:off x="5734881" y="4028874"/>
        <a:ext cx="5243041" cy="539518"/>
      </dsp:txXfrm>
    </dsp:sp>
    <dsp:sp modelId="{E6D71AF5-34C9-4EE4-B59C-57798EE24CC6}">
      <dsp:nvSpPr>
        <dsp:cNvPr id="0" name=""/>
        <dsp:cNvSpPr/>
      </dsp:nvSpPr>
      <dsp:spPr>
        <a:xfrm>
          <a:off x="0" y="3924951"/>
          <a:ext cx="5733924" cy="74736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b="0" kern="1200" dirty="0"/>
            <a:t>Real-world impact</a:t>
          </a:r>
        </a:p>
      </dsp:txBody>
      <dsp:txXfrm>
        <a:off x="36483" y="3961434"/>
        <a:ext cx="5660958" cy="67439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5AFB3-8883-4BC9-88AB-0CE7FA3C1472}">
      <dsp:nvSpPr>
        <dsp:cNvPr id="0" name=""/>
        <dsp:cNvSpPr/>
      </dsp:nvSpPr>
      <dsp:spPr>
        <a:xfrm>
          <a:off x="0" y="570"/>
          <a:ext cx="4823478" cy="13349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D661F-A01A-4BEC-ACF1-B243E7C088C3}">
      <dsp:nvSpPr>
        <dsp:cNvPr id="0" name=""/>
        <dsp:cNvSpPr/>
      </dsp:nvSpPr>
      <dsp:spPr>
        <a:xfrm>
          <a:off x="403833" y="300942"/>
          <a:ext cx="734243" cy="734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F465A6-7B7D-412C-9438-4AF5D080F52F}">
      <dsp:nvSpPr>
        <dsp:cNvPr id="0" name=""/>
        <dsp:cNvSpPr/>
      </dsp:nvSpPr>
      <dsp:spPr>
        <a:xfrm>
          <a:off x="1541911" y="570"/>
          <a:ext cx="3281566" cy="133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86" tIns="141286" rIns="141286" bIns="141286" numCol="1" spcCol="1270" anchor="ctr" anchorCtr="0">
          <a:noAutofit/>
        </a:bodyPr>
        <a:lstStyle/>
        <a:p>
          <a:pPr marL="0" lvl="0" indent="0" algn="l" defTabSz="1022350">
            <a:lnSpc>
              <a:spcPct val="90000"/>
            </a:lnSpc>
            <a:spcBef>
              <a:spcPct val="0"/>
            </a:spcBef>
            <a:spcAft>
              <a:spcPct val="35000"/>
            </a:spcAft>
            <a:buNone/>
          </a:pPr>
          <a:r>
            <a:rPr lang="en-GB" sz="2300" b="0" i="0" kern="1200" baseline="0"/>
            <a:t>A useful way to express food in language</a:t>
          </a:r>
          <a:endParaRPr lang="en-US" sz="2300" kern="1200"/>
        </a:p>
      </dsp:txBody>
      <dsp:txXfrm>
        <a:off x="1541911" y="570"/>
        <a:ext cx="3281566" cy="1334988"/>
      </dsp:txXfrm>
    </dsp:sp>
    <dsp:sp modelId="{408A6D84-174B-421B-9B88-AB9169719D51}">
      <dsp:nvSpPr>
        <dsp:cNvPr id="0" name=""/>
        <dsp:cNvSpPr/>
      </dsp:nvSpPr>
      <dsp:spPr>
        <a:xfrm>
          <a:off x="0" y="1669305"/>
          <a:ext cx="4823478" cy="13349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B1914-4000-4F44-9A01-9024D246D67B}">
      <dsp:nvSpPr>
        <dsp:cNvPr id="0" name=""/>
        <dsp:cNvSpPr/>
      </dsp:nvSpPr>
      <dsp:spPr>
        <a:xfrm>
          <a:off x="403833" y="1969678"/>
          <a:ext cx="734243" cy="734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C24D3C-C6B7-441C-9DE2-1EF9CDA53B12}">
      <dsp:nvSpPr>
        <dsp:cNvPr id="0" name=""/>
        <dsp:cNvSpPr/>
      </dsp:nvSpPr>
      <dsp:spPr>
        <a:xfrm>
          <a:off x="1541911" y="1669305"/>
          <a:ext cx="3281566" cy="133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86" tIns="141286" rIns="141286" bIns="141286" numCol="1" spcCol="1270" anchor="ctr" anchorCtr="0">
          <a:noAutofit/>
        </a:bodyPr>
        <a:lstStyle/>
        <a:p>
          <a:pPr marL="0" lvl="0" indent="0" algn="l" defTabSz="1022350">
            <a:lnSpc>
              <a:spcPct val="90000"/>
            </a:lnSpc>
            <a:spcBef>
              <a:spcPct val="0"/>
            </a:spcBef>
            <a:spcAft>
              <a:spcPct val="35000"/>
            </a:spcAft>
            <a:buNone/>
          </a:pPr>
          <a:r>
            <a:rPr lang="en-GB" sz="2300" b="0" i="0" kern="1200" baseline="0"/>
            <a:t>Part of the creative process of food creation</a:t>
          </a:r>
          <a:endParaRPr lang="en-US" sz="2300" kern="1200"/>
        </a:p>
      </dsp:txBody>
      <dsp:txXfrm>
        <a:off x="1541911" y="1669305"/>
        <a:ext cx="3281566" cy="1334988"/>
      </dsp:txXfrm>
    </dsp:sp>
    <dsp:sp modelId="{EF37E134-8B98-4FF1-8C30-CCF55AB55F06}">
      <dsp:nvSpPr>
        <dsp:cNvPr id="0" name=""/>
        <dsp:cNvSpPr/>
      </dsp:nvSpPr>
      <dsp:spPr>
        <a:xfrm>
          <a:off x="0" y="3338041"/>
          <a:ext cx="4823478" cy="13349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FFF39-70F0-409A-8EEB-CF288AAD039C}">
      <dsp:nvSpPr>
        <dsp:cNvPr id="0" name=""/>
        <dsp:cNvSpPr/>
      </dsp:nvSpPr>
      <dsp:spPr>
        <a:xfrm>
          <a:off x="403833" y="3638413"/>
          <a:ext cx="734243" cy="734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27DCD-E3F4-4E6F-A970-9A775B7CAAB6}">
      <dsp:nvSpPr>
        <dsp:cNvPr id="0" name=""/>
        <dsp:cNvSpPr/>
      </dsp:nvSpPr>
      <dsp:spPr>
        <a:xfrm>
          <a:off x="1541911" y="3338041"/>
          <a:ext cx="3281566" cy="133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86" tIns="141286" rIns="141286" bIns="141286" numCol="1" spcCol="1270" anchor="ctr" anchorCtr="0">
          <a:noAutofit/>
        </a:bodyPr>
        <a:lstStyle/>
        <a:p>
          <a:pPr marL="0" lvl="0" indent="0" algn="l" defTabSz="1022350">
            <a:lnSpc>
              <a:spcPct val="90000"/>
            </a:lnSpc>
            <a:spcBef>
              <a:spcPct val="0"/>
            </a:spcBef>
            <a:spcAft>
              <a:spcPct val="35000"/>
            </a:spcAft>
            <a:buNone/>
          </a:pPr>
          <a:r>
            <a:rPr lang="en-GB" sz="2300" b="0" i="0" kern="1200" baseline="0"/>
            <a:t>Used by both professional and home cooks</a:t>
          </a:r>
          <a:endParaRPr lang="en-US" sz="2300" kern="1200"/>
        </a:p>
      </dsp:txBody>
      <dsp:txXfrm>
        <a:off x="1541911" y="3338041"/>
        <a:ext cx="3281566" cy="1334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A65EA-5BEE-4421-8A08-9C6B1ED92B78}">
      <dsp:nvSpPr>
        <dsp:cNvPr id="0" name=""/>
        <dsp:cNvSpPr/>
      </dsp:nvSpPr>
      <dsp:spPr>
        <a:xfrm>
          <a:off x="53" y="207692"/>
          <a:ext cx="5145972" cy="835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Microsoft New Tai Lue"/>
            </a:rPr>
            <a:t>LLMs</a:t>
          </a:r>
          <a:r>
            <a:rPr lang="en-US" sz="2900" b="0" kern="1200" dirty="0">
              <a:latin typeface="Microsoft New Tai Lue"/>
            </a:rPr>
            <a:t> </a:t>
          </a:r>
          <a:r>
            <a:rPr lang="en-US" sz="2900" kern="1200" dirty="0">
              <a:latin typeface="Microsoft New Tai Lue"/>
            </a:rPr>
            <a:t>are</a:t>
          </a:r>
          <a:r>
            <a:rPr lang="en-US" sz="2900" kern="1200" dirty="0"/>
            <a:t> </a:t>
          </a:r>
          <a:r>
            <a:rPr lang="en-US" sz="2900" kern="1200" dirty="0">
              <a:latin typeface="Microsoft New Tai Lue"/>
            </a:rPr>
            <a:t>really good at</a:t>
          </a:r>
          <a:endParaRPr lang="en-US" sz="2900" kern="1200" dirty="0"/>
        </a:p>
      </dsp:txBody>
      <dsp:txXfrm>
        <a:off x="53" y="207692"/>
        <a:ext cx="5145972" cy="835200"/>
      </dsp:txXfrm>
    </dsp:sp>
    <dsp:sp modelId="{4E615345-7F07-4E60-891A-F406E2CF7ECD}">
      <dsp:nvSpPr>
        <dsp:cNvPr id="0" name=""/>
        <dsp:cNvSpPr/>
      </dsp:nvSpPr>
      <dsp:spPr>
        <a:xfrm>
          <a:off x="53" y="1042892"/>
          <a:ext cx="5145972" cy="3423015"/>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en-US" sz="2900" kern="1200" dirty="0">
              <a:latin typeface="Microsoft New Tai Lue"/>
              <a:hlinkClick xmlns:r="http://schemas.openxmlformats.org/officeDocument/2006/relationships" r:id="rId1"/>
            </a:rPr>
            <a:t>Writing, fluency, and style</a:t>
          </a:r>
          <a:endParaRPr lang="en-US" sz="2900" kern="1200" dirty="0">
            <a:hlinkClick xmlns:r="http://schemas.openxmlformats.org/officeDocument/2006/relationships" r:id="rId1"/>
          </a:endParaRPr>
        </a:p>
        <a:p>
          <a:pPr marL="285750" lvl="1" indent="-285750" algn="l" defTabSz="1289050" rtl="0">
            <a:lnSpc>
              <a:spcPct val="90000"/>
            </a:lnSpc>
            <a:spcBef>
              <a:spcPct val="0"/>
            </a:spcBef>
            <a:spcAft>
              <a:spcPct val="15000"/>
            </a:spcAft>
            <a:buChar char="•"/>
          </a:pPr>
          <a:r>
            <a:rPr lang="en-US" sz="2900" kern="1200" dirty="0">
              <a:latin typeface="Microsoft New Tai Lue"/>
              <a:hlinkClick xmlns:r="http://schemas.openxmlformats.org/officeDocument/2006/relationships" r:id="rId2"/>
            </a:rPr>
            <a:t>Explaining their answers</a:t>
          </a:r>
        </a:p>
        <a:p>
          <a:pPr marL="285750" lvl="1" indent="-285750" algn="l" defTabSz="1289050" rtl="0">
            <a:lnSpc>
              <a:spcPct val="90000"/>
            </a:lnSpc>
            <a:spcBef>
              <a:spcPct val="0"/>
            </a:spcBef>
            <a:spcAft>
              <a:spcPct val="15000"/>
            </a:spcAft>
            <a:buChar char="•"/>
          </a:pPr>
          <a:r>
            <a:rPr lang="en-US" sz="2900" kern="1200" dirty="0">
              <a:latin typeface="Microsoft New Tai Lue"/>
              <a:hlinkClick xmlns:r="http://schemas.openxmlformats.org/officeDocument/2006/relationships" r:id="rId3"/>
            </a:rPr>
            <a:t>Summarizing long texts</a:t>
          </a:r>
          <a:endParaRPr lang="en-US" sz="2900" kern="1200" dirty="0">
            <a:latin typeface="Microsoft New Tai Lue"/>
          </a:endParaRPr>
        </a:p>
        <a:p>
          <a:pPr marL="285750" lvl="1" indent="-285750" algn="l" defTabSz="1289050" rtl="0">
            <a:lnSpc>
              <a:spcPct val="90000"/>
            </a:lnSpc>
            <a:spcBef>
              <a:spcPct val="0"/>
            </a:spcBef>
            <a:spcAft>
              <a:spcPct val="15000"/>
            </a:spcAft>
            <a:buChar char="•"/>
          </a:pPr>
          <a:r>
            <a:rPr lang="en-US" sz="2900" kern="1200" dirty="0">
              <a:latin typeface="Microsoft New Tai Lue"/>
              <a:hlinkClick xmlns:r="http://schemas.openxmlformats.org/officeDocument/2006/relationships" r:id="rId4"/>
            </a:rPr>
            <a:t>Writing programming code</a:t>
          </a:r>
          <a:endParaRPr lang="en-US" sz="2900" kern="1200" dirty="0">
            <a:hlinkClick xmlns:r="http://schemas.openxmlformats.org/officeDocument/2006/relationships" r:id="rId4"/>
          </a:endParaRPr>
        </a:p>
        <a:p>
          <a:pPr marL="285750" lvl="1" indent="-285750" algn="l" defTabSz="1289050" rtl="0">
            <a:lnSpc>
              <a:spcPct val="90000"/>
            </a:lnSpc>
            <a:spcBef>
              <a:spcPct val="0"/>
            </a:spcBef>
            <a:spcAft>
              <a:spcPct val="15000"/>
            </a:spcAft>
            <a:buChar char="•"/>
          </a:pPr>
          <a:r>
            <a:rPr lang="en-US" sz="2900" kern="1200" dirty="0">
              <a:latin typeface="Microsoft New Tai Lue"/>
              <a:hlinkClick xmlns:r="http://schemas.openxmlformats.org/officeDocument/2006/relationships" r:id="rId5"/>
            </a:rPr>
            <a:t>Identifying topics</a:t>
          </a:r>
        </a:p>
        <a:p>
          <a:pPr marL="285750" lvl="1" indent="-285750" algn="l" defTabSz="1289050">
            <a:lnSpc>
              <a:spcPct val="90000"/>
            </a:lnSpc>
            <a:spcBef>
              <a:spcPct val="0"/>
            </a:spcBef>
            <a:spcAft>
              <a:spcPct val="15000"/>
            </a:spcAft>
            <a:buChar char="•"/>
          </a:pPr>
          <a:r>
            <a:rPr lang="en-US" sz="2900" kern="1200" dirty="0">
              <a:latin typeface="Microsoft New Tai Lue"/>
            </a:rPr>
            <a:t>...</a:t>
          </a:r>
        </a:p>
      </dsp:txBody>
      <dsp:txXfrm>
        <a:off x="53" y="1042892"/>
        <a:ext cx="5145972" cy="3423015"/>
      </dsp:txXfrm>
    </dsp:sp>
    <dsp:sp modelId="{FA47C952-5294-4FA7-A3CF-B8FEC09C920A}">
      <dsp:nvSpPr>
        <dsp:cNvPr id="0" name=""/>
        <dsp:cNvSpPr/>
      </dsp:nvSpPr>
      <dsp:spPr>
        <a:xfrm>
          <a:off x="5866462" y="207692"/>
          <a:ext cx="5145972" cy="835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rtl="0">
            <a:lnSpc>
              <a:spcPct val="90000"/>
            </a:lnSpc>
            <a:spcBef>
              <a:spcPct val="0"/>
            </a:spcBef>
            <a:spcAft>
              <a:spcPct val="35000"/>
            </a:spcAft>
            <a:buNone/>
          </a:pPr>
          <a:r>
            <a:rPr lang="en-US" sz="2900" kern="1200" dirty="0">
              <a:latin typeface="Microsoft New Tai Lue"/>
            </a:rPr>
            <a:t>They are</a:t>
          </a:r>
          <a:r>
            <a:rPr lang="en-US" sz="2900" kern="1200" dirty="0"/>
            <a:t> </a:t>
          </a:r>
          <a:r>
            <a:rPr lang="en-US" sz="2900" kern="1200" dirty="0">
              <a:latin typeface="Microsoft New Tai Lue"/>
            </a:rPr>
            <a:t>not so good at</a:t>
          </a:r>
          <a:endParaRPr lang="en-US" sz="2900" kern="1200" dirty="0"/>
        </a:p>
      </dsp:txBody>
      <dsp:txXfrm>
        <a:off x="5866462" y="207692"/>
        <a:ext cx="5145972" cy="835200"/>
      </dsp:txXfrm>
    </dsp:sp>
    <dsp:sp modelId="{3E83534B-E4AC-446C-8451-3DE64D42C780}">
      <dsp:nvSpPr>
        <dsp:cNvPr id="0" name=""/>
        <dsp:cNvSpPr/>
      </dsp:nvSpPr>
      <dsp:spPr>
        <a:xfrm>
          <a:off x="5866462" y="1042892"/>
          <a:ext cx="5145972" cy="3423015"/>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rtl="0">
            <a:lnSpc>
              <a:spcPct val="90000"/>
            </a:lnSpc>
            <a:spcBef>
              <a:spcPct val="0"/>
            </a:spcBef>
            <a:spcAft>
              <a:spcPct val="15000"/>
            </a:spcAft>
            <a:buChar char="•"/>
          </a:pPr>
          <a:r>
            <a:rPr lang="en-US" sz="2900" kern="1200" dirty="0">
              <a:latin typeface="Microsoft New Tai Lue"/>
              <a:hlinkClick xmlns:r="http://schemas.openxmlformats.org/officeDocument/2006/relationships" r:id="rId6"/>
            </a:rPr>
            <a:t>Up-to-date knowledge</a:t>
          </a:r>
          <a:endParaRPr lang="en-US" sz="2900" kern="1200" dirty="0"/>
        </a:p>
        <a:p>
          <a:pPr marL="285750" lvl="1" indent="-285750" algn="l" defTabSz="1289050" rtl="0">
            <a:lnSpc>
              <a:spcPct val="90000"/>
            </a:lnSpc>
            <a:spcBef>
              <a:spcPct val="0"/>
            </a:spcBef>
            <a:spcAft>
              <a:spcPct val="15000"/>
            </a:spcAft>
            <a:buChar char="•"/>
          </a:pPr>
          <a:r>
            <a:rPr lang="en-US" sz="2900" kern="1200" dirty="0">
              <a:latin typeface="Microsoft New Tai Lue"/>
              <a:hlinkClick xmlns:r="http://schemas.openxmlformats.org/officeDocument/2006/relationships" r:id="rId7"/>
            </a:rPr>
            <a:t>Arithmetic</a:t>
          </a:r>
          <a:endParaRPr lang="en-US" sz="2900" kern="1200" dirty="0">
            <a:latin typeface="Microsoft New Tai Lue"/>
            <a:hlinkClick xmlns:r="http://schemas.openxmlformats.org/officeDocument/2006/relationships" r:id="rId8"/>
          </a:endParaRPr>
        </a:p>
        <a:p>
          <a:pPr marL="285750" lvl="1" indent="-285750" algn="l" defTabSz="1289050" rtl="0">
            <a:lnSpc>
              <a:spcPct val="90000"/>
            </a:lnSpc>
            <a:spcBef>
              <a:spcPct val="0"/>
            </a:spcBef>
            <a:spcAft>
              <a:spcPct val="15000"/>
            </a:spcAft>
            <a:buChar char="•"/>
          </a:pPr>
          <a:r>
            <a:rPr lang="en-US" sz="2900" kern="1200" dirty="0">
              <a:solidFill>
                <a:srgbClr val="000000"/>
              </a:solidFill>
              <a:latin typeface="Calibri"/>
              <a:cs typeface="Calibri"/>
              <a:hlinkClick xmlns:r="http://schemas.openxmlformats.org/officeDocument/2006/relationships" r:id="rId9"/>
            </a:rPr>
            <a:t>Knowing their own limits</a:t>
          </a:r>
          <a:endParaRPr lang="en-US" sz="2900" b="1" kern="1200" dirty="0">
            <a:latin typeface="Calibri"/>
            <a:cs typeface="Calibri"/>
          </a:endParaRPr>
        </a:p>
        <a:p>
          <a:pPr marL="285750" lvl="1" indent="-285750" algn="l" defTabSz="1289050" rtl="0">
            <a:lnSpc>
              <a:spcPct val="90000"/>
            </a:lnSpc>
            <a:spcBef>
              <a:spcPct val="0"/>
            </a:spcBef>
            <a:spcAft>
              <a:spcPct val="15000"/>
            </a:spcAft>
            <a:buChar char="•"/>
          </a:pPr>
          <a:r>
            <a:rPr lang="en-US" sz="2900" b="0" kern="1200" dirty="0">
              <a:latin typeface="Calibri"/>
              <a:cs typeface="Calibri"/>
              <a:hlinkClick xmlns:r="http://schemas.openxmlformats.org/officeDocument/2006/relationships" r:id="rId10"/>
            </a:rPr>
            <a:t>Aligning to user preferences</a:t>
          </a:r>
          <a:endParaRPr lang="en-US" sz="2900" b="0" kern="1200" dirty="0">
            <a:latin typeface="Calibri"/>
            <a:cs typeface="Calibri"/>
          </a:endParaRPr>
        </a:p>
        <a:p>
          <a:pPr marL="285750" lvl="1" indent="-285750" algn="l" defTabSz="1289050">
            <a:lnSpc>
              <a:spcPct val="90000"/>
            </a:lnSpc>
            <a:spcBef>
              <a:spcPct val="0"/>
            </a:spcBef>
            <a:spcAft>
              <a:spcPct val="15000"/>
            </a:spcAft>
            <a:buChar char="•"/>
          </a:pPr>
          <a:r>
            <a:rPr lang="en-US" sz="2900" kern="1200" dirty="0">
              <a:latin typeface="Microsoft New Tai Lue"/>
            </a:rPr>
            <a:t>...</a:t>
          </a:r>
        </a:p>
      </dsp:txBody>
      <dsp:txXfrm>
        <a:off x="5866462" y="1042892"/>
        <a:ext cx="5145972" cy="342301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D52B-CDA7-43C9-9E54-985BE20C24A2}">
      <dsp:nvSpPr>
        <dsp:cNvPr id="0" name=""/>
        <dsp:cNvSpPr/>
      </dsp:nvSpPr>
      <dsp:spPr>
        <a:xfrm>
          <a:off x="0" y="51613"/>
          <a:ext cx="3075361"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kern="1200" dirty="0"/>
            <a:t>Reasons</a:t>
          </a:r>
          <a:endParaRPr lang="en-US" sz="3200" kern="1200" dirty="0"/>
        </a:p>
      </dsp:txBody>
      <dsp:txXfrm>
        <a:off x="0" y="51613"/>
        <a:ext cx="3075361" cy="921600"/>
      </dsp:txXfrm>
    </dsp:sp>
    <dsp:sp modelId="{334A0856-A225-4500-A1EB-603081D793A7}">
      <dsp:nvSpPr>
        <dsp:cNvPr id="0" name=""/>
        <dsp:cNvSpPr/>
      </dsp:nvSpPr>
      <dsp:spPr>
        <a:xfrm>
          <a:off x="0" y="973213"/>
          <a:ext cx="3075361" cy="26352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Variety</a:t>
          </a:r>
        </a:p>
        <a:p>
          <a:pPr marL="285750" lvl="1" indent="-285750" algn="l" defTabSz="1422400">
            <a:lnSpc>
              <a:spcPct val="90000"/>
            </a:lnSpc>
            <a:spcBef>
              <a:spcPct val="0"/>
            </a:spcBef>
            <a:spcAft>
              <a:spcPct val="15000"/>
            </a:spcAft>
            <a:buChar char="•"/>
          </a:pPr>
          <a:r>
            <a:rPr lang="en-US" sz="3200" kern="1200" dirty="0"/>
            <a:t>Sustainability</a:t>
          </a:r>
        </a:p>
        <a:p>
          <a:pPr marL="285750" lvl="1" indent="-285750" algn="l" defTabSz="1422400">
            <a:lnSpc>
              <a:spcPct val="90000"/>
            </a:lnSpc>
            <a:spcBef>
              <a:spcPct val="0"/>
            </a:spcBef>
            <a:spcAft>
              <a:spcPct val="15000"/>
            </a:spcAft>
            <a:buChar char="•"/>
          </a:pPr>
          <a:r>
            <a:rPr lang="en-US" sz="3200" kern="1200" dirty="0"/>
            <a:t>Enjoyment</a:t>
          </a:r>
        </a:p>
        <a:p>
          <a:pPr marL="285750" lvl="1" indent="-285750" algn="l" defTabSz="1422400">
            <a:lnSpc>
              <a:spcPct val="90000"/>
            </a:lnSpc>
            <a:spcBef>
              <a:spcPct val="0"/>
            </a:spcBef>
            <a:spcAft>
              <a:spcPct val="15000"/>
            </a:spcAft>
            <a:buChar char="•"/>
          </a:pPr>
          <a:r>
            <a:rPr lang="en-US" sz="3200" kern="1200" dirty="0"/>
            <a:t>Health</a:t>
          </a:r>
        </a:p>
      </dsp:txBody>
      <dsp:txXfrm>
        <a:off x="0" y="973213"/>
        <a:ext cx="3075361" cy="26352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8044C-2CC9-4025-AB98-047F1E5C5695}">
      <dsp:nvSpPr>
        <dsp:cNvPr id="0" name=""/>
        <dsp:cNvSpPr/>
      </dsp:nvSpPr>
      <dsp:spPr>
        <a:xfrm>
          <a:off x="0" y="3647"/>
          <a:ext cx="3919802" cy="7768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21ECE-EA5D-407E-A159-DC77C2721D7D}">
      <dsp:nvSpPr>
        <dsp:cNvPr id="0" name=""/>
        <dsp:cNvSpPr/>
      </dsp:nvSpPr>
      <dsp:spPr>
        <a:xfrm>
          <a:off x="234986" y="178430"/>
          <a:ext cx="427247" cy="427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65B1D9-6D50-46D4-8664-574542A76D5A}">
      <dsp:nvSpPr>
        <dsp:cNvPr id="0" name=""/>
        <dsp:cNvSpPr/>
      </dsp:nvSpPr>
      <dsp:spPr>
        <a:xfrm>
          <a:off x="897220" y="3647"/>
          <a:ext cx="3022581" cy="77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13" tIns="82213" rIns="82213" bIns="82213" numCol="1" spcCol="1270" anchor="ctr" anchorCtr="0">
          <a:noAutofit/>
        </a:bodyPr>
        <a:lstStyle/>
        <a:p>
          <a:pPr marL="0" lvl="0" indent="0" algn="l" defTabSz="844550">
            <a:lnSpc>
              <a:spcPct val="90000"/>
            </a:lnSpc>
            <a:spcBef>
              <a:spcPct val="0"/>
            </a:spcBef>
            <a:spcAft>
              <a:spcPct val="35000"/>
            </a:spcAft>
            <a:buNone/>
          </a:pPr>
          <a:r>
            <a:rPr lang="en-US" sz="1900" kern="1200" baseline="0"/>
            <a:t>Researchers </a:t>
          </a:r>
          <a:endParaRPr lang="en-US" sz="1900" kern="1200"/>
        </a:p>
      </dsp:txBody>
      <dsp:txXfrm>
        <a:off x="897220" y="3647"/>
        <a:ext cx="3022581" cy="776813"/>
      </dsp:txXfrm>
    </dsp:sp>
    <dsp:sp modelId="{65142D78-D5EC-4C4C-AFA5-90FF1A08AD29}">
      <dsp:nvSpPr>
        <dsp:cNvPr id="0" name=""/>
        <dsp:cNvSpPr/>
      </dsp:nvSpPr>
      <dsp:spPr>
        <a:xfrm>
          <a:off x="0" y="974664"/>
          <a:ext cx="3919802" cy="7768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9F6656-B310-4EE4-BFA1-CA0585DFF1A4}">
      <dsp:nvSpPr>
        <dsp:cNvPr id="0" name=""/>
        <dsp:cNvSpPr/>
      </dsp:nvSpPr>
      <dsp:spPr>
        <a:xfrm>
          <a:off x="234986" y="1149447"/>
          <a:ext cx="427247" cy="427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350FAB-3016-4E0F-B5CD-2C282C6E3D6B}">
      <dsp:nvSpPr>
        <dsp:cNvPr id="0" name=""/>
        <dsp:cNvSpPr/>
      </dsp:nvSpPr>
      <dsp:spPr>
        <a:xfrm>
          <a:off x="897220" y="974664"/>
          <a:ext cx="3022581" cy="77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13" tIns="82213" rIns="82213" bIns="82213" numCol="1" spcCol="1270" anchor="ctr" anchorCtr="0">
          <a:noAutofit/>
        </a:bodyPr>
        <a:lstStyle/>
        <a:p>
          <a:pPr marL="0" lvl="0" indent="0" algn="l" defTabSz="844550">
            <a:lnSpc>
              <a:spcPct val="90000"/>
            </a:lnSpc>
            <a:spcBef>
              <a:spcPct val="0"/>
            </a:spcBef>
            <a:spcAft>
              <a:spcPct val="35000"/>
            </a:spcAft>
            <a:buNone/>
          </a:pPr>
          <a:r>
            <a:rPr lang="en-US" sz="1900" kern="1200" baseline="0"/>
            <a:t>Practitioners </a:t>
          </a:r>
          <a:endParaRPr lang="en-US" sz="1900" kern="1200"/>
        </a:p>
      </dsp:txBody>
      <dsp:txXfrm>
        <a:off x="897220" y="974664"/>
        <a:ext cx="3022581" cy="776813"/>
      </dsp:txXfrm>
    </dsp:sp>
    <dsp:sp modelId="{3FB1DCB8-5C43-45A7-B1A5-F96ECBC262F6}">
      <dsp:nvSpPr>
        <dsp:cNvPr id="0" name=""/>
        <dsp:cNvSpPr/>
      </dsp:nvSpPr>
      <dsp:spPr>
        <a:xfrm>
          <a:off x="0" y="1945682"/>
          <a:ext cx="3919802" cy="7768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2C5D9A-0772-4507-97B6-78D22BC3A845}">
      <dsp:nvSpPr>
        <dsp:cNvPr id="0" name=""/>
        <dsp:cNvSpPr/>
      </dsp:nvSpPr>
      <dsp:spPr>
        <a:xfrm>
          <a:off x="234986" y="2120465"/>
          <a:ext cx="427247" cy="427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7D6EC4-D225-43CE-B288-B316A1BF0F1C}">
      <dsp:nvSpPr>
        <dsp:cNvPr id="0" name=""/>
        <dsp:cNvSpPr/>
      </dsp:nvSpPr>
      <dsp:spPr>
        <a:xfrm>
          <a:off x="897220" y="1945682"/>
          <a:ext cx="3022581" cy="77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13" tIns="82213" rIns="82213" bIns="82213" numCol="1" spcCol="1270" anchor="ctr" anchorCtr="0">
          <a:noAutofit/>
        </a:bodyPr>
        <a:lstStyle/>
        <a:p>
          <a:pPr marL="0" lvl="0" indent="0" algn="l" defTabSz="844550">
            <a:lnSpc>
              <a:spcPct val="90000"/>
            </a:lnSpc>
            <a:spcBef>
              <a:spcPct val="0"/>
            </a:spcBef>
            <a:spcAft>
              <a:spcPct val="35000"/>
            </a:spcAft>
            <a:buNone/>
          </a:pPr>
          <a:r>
            <a:rPr lang="en-US" sz="1900" kern="1200" baseline="0"/>
            <a:t>End-users </a:t>
          </a:r>
          <a:endParaRPr lang="en-US" sz="1900" kern="1200"/>
        </a:p>
      </dsp:txBody>
      <dsp:txXfrm>
        <a:off x="897220" y="1945682"/>
        <a:ext cx="3022581" cy="776813"/>
      </dsp:txXfrm>
    </dsp:sp>
    <dsp:sp modelId="{764C83AD-66D9-43FA-B5CF-33FA93D6C0E2}">
      <dsp:nvSpPr>
        <dsp:cNvPr id="0" name=""/>
        <dsp:cNvSpPr/>
      </dsp:nvSpPr>
      <dsp:spPr>
        <a:xfrm>
          <a:off x="0" y="2916699"/>
          <a:ext cx="3919802" cy="7768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B4C47-10A9-46CA-8247-A89653B3E3E3}">
      <dsp:nvSpPr>
        <dsp:cNvPr id="0" name=""/>
        <dsp:cNvSpPr/>
      </dsp:nvSpPr>
      <dsp:spPr>
        <a:xfrm>
          <a:off x="234986" y="3091482"/>
          <a:ext cx="427247" cy="4272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CE4C23-AB1E-43B5-AC0B-373F9202B73D}">
      <dsp:nvSpPr>
        <dsp:cNvPr id="0" name=""/>
        <dsp:cNvSpPr/>
      </dsp:nvSpPr>
      <dsp:spPr>
        <a:xfrm>
          <a:off x="897220" y="2916699"/>
          <a:ext cx="3022581" cy="77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13" tIns="82213" rIns="82213" bIns="82213" numCol="1" spcCol="1270" anchor="ctr" anchorCtr="0">
          <a:noAutofit/>
        </a:bodyPr>
        <a:lstStyle/>
        <a:p>
          <a:pPr marL="0" lvl="0" indent="0" algn="l" defTabSz="844550">
            <a:lnSpc>
              <a:spcPct val="90000"/>
            </a:lnSpc>
            <a:spcBef>
              <a:spcPct val="0"/>
            </a:spcBef>
            <a:spcAft>
              <a:spcPct val="35000"/>
            </a:spcAft>
            <a:buNone/>
          </a:pPr>
          <a:r>
            <a:rPr lang="en-US" sz="1900" kern="1200" baseline="0"/>
            <a:t>Affected communities </a:t>
          </a:r>
          <a:endParaRPr lang="en-US" sz="1900" kern="1200"/>
        </a:p>
      </dsp:txBody>
      <dsp:txXfrm>
        <a:off x="897220" y="2916699"/>
        <a:ext cx="3022581" cy="776813"/>
      </dsp:txXfrm>
    </dsp:sp>
    <dsp:sp modelId="{7C1323BB-E9D3-4DDE-97D5-5397A6EFB963}">
      <dsp:nvSpPr>
        <dsp:cNvPr id="0" name=""/>
        <dsp:cNvSpPr/>
      </dsp:nvSpPr>
      <dsp:spPr>
        <a:xfrm>
          <a:off x="0" y="3887716"/>
          <a:ext cx="3919802" cy="7768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CDEF9C-76B1-48B8-997C-7883E5388749}">
      <dsp:nvSpPr>
        <dsp:cNvPr id="0" name=""/>
        <dsp:cNvSpPr/>
      </dsp:nvSpPr>
      <dsp:spPr>
        <a:xfrm>
          <a:off x="234986" y="4062500"/>
          <a:ext cx="427247" cy="4272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C65A4E-042D-4362-BBE7-B007C50E9E2D}">
      <dsp:nvSpPr>
        <dsp:cNvPr id="0" name=""/>
        <dsp:cNvSpPr/>
      </dsp:nvSpPr>
      <dsp:spPr>
        <a:xfrm>
          <a:off x="897220" y="3887716"/>
          <a:ext cx="3022581" cy="77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213" tIns="82213" rIns="82213" bIns="82213" numCol="1" spcCol="1270" anchor="ctr" anchorCtr="0">
          <a:noAutofit/>
        </a:bodyPr>
        <a:lstStyle/>
        <a:p>
          <a:pPr marL="0" lvl="0" indent="0" algn="l" defTabSz="844550">
            <a:lnSpc>
              <a:spcPct val="90000"/>
            </a:lnSpc>
            <a:spcBef>
              <a:spcPct val="0"/>
            </a:spcBef>
            <a:spcAft>
              <a:spcPct val="35000"/>
            </a:spcAft>
            <a:buNone/>
          </a:pPr>
          <a:r>
            <a:rPr lang="en-US" sz="1900" kern="1200" baseline="0"/>
            <a:t>Regulators </a:t>
          </a:r>
          <a:endParaRPr lang="en-US" sz="1900" kern="1200"/>
        </a:p>
      </dsp:txBody>
      <dsp:txXfrm>
        <a:off x="897220" y="3887716"/>
        <a:ext cx="3022581" cy="7768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00295-700C-43B0-91AA-9772F71668E4}">
      <dsp:nvSpPr>
        <dsp:cNvPr id="0" name=""/>
        <dsp:cNvSpPr/>
      </dsp:nvSpPr>
      <dsp:spPr>
        <a:xfrm>
          <a:off x="27" y="163440"/>
          <a:ext cx="2635489"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kern="1200" dirty="0"/>
            <a:t>Moral Foundations Theory</a:t>
          </a:r>
          <a:endParaRPr lang="en-US" sz="1600" kern="1200" dirty="0"/>
        </a:p>
      </dsp:txBody>
      <dsp:txXfrm>
        <a:off x="27" y="163440"/>
        <a:ext cx="2635489" cy="460800"/>
      </dsp:txXfrm>
    </dsp:sp>
    <dsp:sp modelId="{DBC949E9-AEEA-47D0-9129-9EFCC231B4BB}">
      <dsp:nvSpPr>
        <dsp:cNvPr id="0" name=""/>
        <dsp:cNvSpPr/>
      </dsp:nvSpPr>
      <dsp:spPr>
        <a:xfrm>
          <a:off x="27" y="624240"/>
          <a:ext cx="2635489" cy="2183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t>Care/harm</a:t>
          </a:r>
          <a:endParaRPr lang="en-US" sz="1600" kern="1200" dirty="0"/>
        </a:p>
        <a:p>
          <a:pPr marL="171450" lvl="1" indent="-171450" algn="l" defTabSz="711200">
            <a:lnSpc>
              <a:spcPct val="90000"/>
            </a:lnSpc>
            <a:spcBef>
              <a:spcPct val="0"/>
            </a:spcBef>
            <a:spcAft>
              <a:spcPct val="15000"/>
            </a:spcAft>
            <a:buChar char="•"/>
          </a:pPr>
          <a:r>
            <a:rPr lang="en-GB" sz="1600" kern="1200" dirty="0"/>
            <a:t>Fairness/cheating</a:t>
          </a:r>
          <a:endParaRPr lang="en-US" sz="1600" kern="1200" dirty="0"/>
        </a:p>
        <a:p>
          <a:pPr marL="171450" lvl="1" indent="-171450" algn="l" defTabSz="711200">
            <a:lnSpc>
              <a:spcPct val="90000"/>
            </a:lnSpc>
            <a:spcBef>
              <a:spcPct val="0"/>
            </a:spcBef>
            <a:spcAft>
              <a:spcPct val="15000"/>
            </a:spcAft>
            <a:buChar char="•"/>
          </a:pPr>
          <a:r>
            <a:rPr lang="en-GB" sz="1600" kern="1200" dirty="0"/>
            <a:t>Loyalty/betrayal</a:t>
          </a:r>
          <a:endParaRPr lang="en-US" sz="1600" kern="1200" dirty="0"/>
        </a:p>
        <a:p>
          <a:pPr marL="171450" lvl="1" indent="-171450" algn="l" defTabSz="711200">
            <a:lnSpc>
              <a:spcPct val="90000"/>
            </a:lnSpc>
            <a:spcBef>
              <a:spcPct val="0"/>
            </a:spcBef>
            <a:spcAft>
              <a:spcPct val="15000"/>
            </a:spcAft>
            <a:buChar char="•"/>
          </a:pPr>
          <a:r>
            <a:rPr lang="en-GB" sz="1600" kern="1200" dirty="0"/>
            <a:t>Authority/subversion</a:t>
          </a:r>
          <a:endParaRPr lang="en-US" sz="1600" kern="1200" dirty="0"/>
        </a:p>
        <a:p>
          <a:pPr marL="171450" lvl="1" indent="-171450" algn="l" defTabSz="711200">
            <a:lnSpc>
              <a:spcPct val="90000"/>
            </a:lnSpc>
            <a:spcBef>
              <a:spcPct val="0"/>
            </a:spcBef>
            <a:spcAft>
              <a:spcPct val="15000"/>
            </a:spcAft>
            <a:buChar char="•"/>
          </a:pPr>
          <a:r>
            <a:rPr lang="en-GB" sz="1600" kern="1200" dirty="0"/>
            <a:t>Sanctity/degradation</a:t>
          </a:r>
          <a:endParaRPr lang="en-US" sz="1600" kern="1200" dirty="0"/>
        </a:p>
        <a:p>
          <a:pPr marL="171450" lvl="1" indent="-171450" algn="l" defTabSz="711200">
            <a:lnSpc>
              <a:spcPct val="90000"/>
            </a:lnSpc>
            <a:spcBef>
              <a:spcPct val="0"/>
            </a:spcBef>
            <a:spcAft>
              <a:spcPct val="15000"/>
            </a:spcAft>
            <a:buChar char="•"/>
          </a:pPr>
          <a:r>
            <a:rPr lang="en-GB" sz="1600" kern="1200" dirty="0"/>
            <a:t>Liberty/oppression</a:t>
          </a:r>
          <a:endParaRPr lang="en-US" sz="1600" kern="1200" dirty="0"/>
        </a:p>
      </dsp:txBody>
      <dsp:txXfrm>
        <a:off x="27" y="624240"/>
        <a:ext cx="2635489" cy="2183647"/>
      </dsp:txXfrm>
    </dsp:sp>
    <dsp:sp modelId="{79EE51EA-BE62-4BE4-9AD5-2C51B2241111}">
      <dsp:nvSpPr>
        <dsp:cNvPr id="0" name=""/>
        <dsp:cNvSpPr/>
      </dsp:nvSpPr>
      <dsp:spPr>
        <a:xfrm>
          <a:off x="3004485" y="163440"/>
          <a:ext cx="2635489"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kern="1200"/>
            <a:t>European Values Study</a:t>
          </a:r>
          <a:endParaRPr lang="en-US" sz="1600" kern="1200"/>
        </a:p>
      </dsp:txBody>
      <dsp:txXfrm>
        <a:off x="3004485" y="163440"/>
        <a:ext cx="2635489" cy="460800"/>
      </dsp:txXfrm>
    </dsp:sp>
    <dsp:sp modelId="{3095A154-7671-4F78-B351-4641BA379752}">
      <dsp:nvSpPr>
        <dsp:cNvPr id="0" name=""/>
        <dsp:cNvSpPr/>
      </dsp:nvSpPr>
      <dsp:spPr>
        <a:xfrm>
          <a:off x="3004485" y="624240"/>
          <a:ext cx="2635489" cy="218364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a:t>Personal freedom</a:t>
          </a:r>
        </a:p>
        <a:p>
          <a:pPr marL="171450" lvl="1" indent="-171450" algn="l" defTabSz="711200">
            <a:lnSpc>
              <a:spcPct val="90000"/>
            </a:lnSpc>
            <a:spcBef>
              <a:spcPct val="0"/>
            </a:spcBef>
            <a:spcAft>
              <a:spcPct val="15000"/>
            </a:spcAft>
            <a:buChar char="•"/>
          </a:pPr>
          <a:r>
            <a:rPr lang="en-US" sz="1600" kern="1200"/>
            <a:t>Individual autonomy</a:t>
          </a:r>
        </a:p>
        <a:p>
          <a:pPr marL="171450" lvl="1" indent="-171450" algn="l" defTabSz="711200">
            <a:lnSpc>
              <a:spcPct val="90000"/>
            </a:lnSpc>
            <a:spcBef>
              <a:spcPct val="0"/>
            </a:spcBef>
            <a:spcAft>
              <a:spcPct val="15000"/>
            </a:spcAft>
            <a:buChar char="•"/>
          </a:pPr>
          <a:r>
            <a:rPr lang="en-US" sz="1600" kern="1200"/>
            <a:t>Social solidarity</a:t>
          </a:r>
        </a:p>
        <a:p>
          <a:pPr marL="171450" lvl="1" indent="-171450" algn="l" defTabSz="711200">
            <a:lnSpc>
              <a:spcPct val="90000"/>
            </a:lnSpc>
            <a:spcBef>
              <a:spcPct val="0"/>
            </a:spcBef>
            <a:spcAft>
              <a:spcPct val="15000"/>
            </a:spcAft>
            <a:buChar char="•"/>
          </a:pPr>
          <a:r>
            <a:rPr lang="en-US" sz="1600" kern="1200"/>
            <a:t>Ethnic tolerance</a:t>
          </a:r>
        </a:p>
        <a:p>
          <a:pPr marL="171450" lvl="1" indent="-171450" algn="l" defTabSz="711200">
            <a:lnSpc>
              <a:spcPct val="90000"/>
            </a:lnSpc>
            <a:spcBef>
              <a:spcPct val="0"/>
            </a:spcBef>
            <a:spcAft>
              <a:spcPct val="15000"/>
            </a:spcAft>
            <a:buChar char="•"/>
          </a:pPr>
          <a:r>
            <a:rPr lang="en-US" sz="1600" kern="1200"/>
            <a:t>Civic honesty</a:t>
          </a:r>
        </a:p>
        <a:p>
          <a:pPr marL="171450" lvl="1" indent="-171450" algn="l" defTabSz="711200">
            <a:lnSpc>
              <a:spcPct val="90000"/>
            </a:lnSpc>
            <a:spcBef>
              <a:spcPct val="0"/>
            </a:spcBef>
            <a:spcAft>
              <a:spcPct val="15000"/>
            </a:spcAft>
            <a:buChar char="•"/>
          </a:pPr>
          <a:r>
            <a:rPr lang="en-US" sz="1600" kern="1200"/>
            <a:t>Gender equality</a:t>
          </a:r>
        </a:p>
        <a:p>
          <a:pPr marL="171450" lvl="1" indent="-171450" algn="l" defTabSz="711200">
            <a:lnSpc>
              <a:spcPct val="90000"/>
            </a:lnSpc>
            <a:spcBef>
              <a:spcPct val="0"/>
            </a:spcBef>
            <a:spcAft>
              <a:spcPct val="15000"/>
            </a:spcAft>
            <a:buChar char="•"/>
          </a:pPr>
          <a:r>
            <a:rPr lang="en-US" sz="1600" kern="1200" dirty="0"/>
            <a:t>Liberal democracy</a:t>
          </a:r>
        </a:p>
      </dsp:txBody>
      <dsp:txXfrm>
        <a:off x="3004485" y="624240"/>
        <a:ext cx="2635489" cy="2183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D52B-CDA7-43C9-9E54-985BE20C24A2}">
      <dsp:nvSpPr>
        <dsp:cNvPr id="0" name=""/>
        <dsp:cNvSpPr/>
      </dsp:nvSpPr>
      <dsp:spPr>
        <a:xfrm>
          <a:off x="27" y="69091"/>
          <a:ext cx="2635489" cy="5456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kern="1200" dirty="0"/>
            <a:t>Hofstede's Cultural Dimensions Theory</a:t>
          </a:r>
          <a:endParaRPr lang="en-US" sz="1400" kern="1200" dirty="0"/>
        </a:p>
      </dsp:txBody>
      <dsp:txXfrm>
        <a:off x="27" y="69091"/>
        <a:ext cx="2635489" cy="545605"/>
      </dsp:txXfrm>
    </dsp:sp>
    <dsp:sp modelId="{334A0856-A225-4500-A1EB-603081D793A7}">
      <dsp:nvSpPr>
        <dsp:cNvPr id="0" name=""/>
        <dsp:cNvSpPr/>
      </dsp:nvSpPr>
      <dsp:spPr>
        <a:xfrm>
          <a:off x="27" y="614696"/>
          <a:ext cx="2635489" cy="18446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a:t>Power distance</a:t>
          </a:r>
          <a:endParaRPr lang="en-US" sz="1400" kern="1200"/>
        </a:p>
        <a:p>
          <a:pPr marL="114300" lvl="1" indent="-114300" algn="l" defTabSz="622300">
            <a:lnSpc>
              <a:spcPct val="90000"/>
            </a:lnSpc>
            <a:spcBef>
              <a:spcPct val="0"/>
            </a:spcBef>
            <a:spcAft>
              <a:spcPct val="15000"/>
            </a:spcAft>
            <a:buChar char="•"/>
          </a:pPr>
          <a:r>
            <a:rPr lang="en-GB" sz="1400" kern="1200" dirty="0"/>
            <a:t>Individualism/collectivism</a:t>
          </a:r>
          <a:endParaRPr lang="en-US" sz="1400" kern="1200" dirty="0"/>
        </a:p>
        <a:p>
          <a:pPr marL="114300" lvl="1" indent="-114300" algn="l" defTabSz="622300">
            <a:lnSpc>
              <a:spcPct val="90000"/>
            </a:lnSpc>
            <a:spcBef>
              <a:spcPct val="0"/>
            </a:spcBef>
            <a:spcAft>
              <a:spcPct val="15000"/>
            </a:spcAft>
            <a:buChar char="•"/>
          </a:pPr>
          <a:r>
            <a:rPr lang="en-GB" sz="1400" kern="1200" dirty="0"/>
            <a:t>Uncertainty avoidance</a:t>
          </a:r>
          <a:endParaRPr lang="en-US" sz="1400" kern="1200" dirty="0"/>
        </a:p>
        <a:p>
          <a:pPr marL="114300" lvl="1" indent="-114300" algn="l" defTabSz="622300">
            <a:lnSpc>
              <a:spcPct val="90000"/>
            </a:lnSpc>
            <a:spcBef>
              <a:spcPct val="0"/>
            </a:spcBef>
            <a:spcAft>
              <a:spcPct val="15000"/>
            </a:spcAft>
            <a:buChar char="•"/>
          </a:pPr>
          <a:r>
            <a:rPr lang="en-GB" sz="1400" kern="1200"/>
            <a:t>Masculinity/femininity</a:t>
          </a:r>
          <a:endParaRPr lang="en-US" sz="1400" kern="1200"/>
        </a:p>
        <a:p>
          <a:pPr marL="114300" lvl="1" indent="-114300" algn="l" defTabSz="622300">
            <a:lnSpc>
              <a:spcPct val="90000"/>
            </a:lnSpc>
            <a:spcBef>
              <a:spcPct val="0"/>
            </a:spcBef>
            <a:spcAft>
              <a:spcPct val="15000"/>
            </a:spcAft>
            <a:buChar char="•"/>
          </a:pPr>
          <a:r>
            <a:rPr lang="en-US" sz="1400" kern="1200"/>
            <a:t>Long-term orientation/short-term orientation</a:t>
          </a:r>
        </a:p>
        <a:p>
          <a:pPr marL="114300" lvl="1" indent="-114300" algn="l" defTabSz="622300">
            <a:lnSpc>
              <a:spcPct val="90000"/>
            </a:lnSpc>
            <a:spcBef>
              <a:spcPct val="0"/>
            </a:spcBef>
            <a:spcAft>
              <a:spcPct val="15000"/>
            </a:spcAft>
            <a:buChar char="•"/>
          </a:pPr>
          <a:r>
            <a:rPr lang="en-GB" sz="1400" kern="1200"/>
            <a:t>Indulgence/restraint</a:t>
          </a:r>
          <a:endParaRPr lang="en-US" sz="1400" kern="1200"/>
        </a:p>
      </dsp:txBody>
      <dsp:txXfrm>
        <a:off x="27" y="614696"/>
        <a:ext cx="2635489" cy="1844640"/>
      </dsp:txXfrm>
    </dsp:sp>
    <dsp:sp modelId="{65E4A28C-F509-4D16-A9CE-C5425C4B9552}">
      <dsp:nvSpPr>
        <dsp:cNvPr id="0" name=""/>
        <dsp:cNvSpPr/>
      </dsp:nvSpPr>
      <dsp:spPr>
        <a:xfrm>
          <a:off x="3004485" y="69091"/>
          <a:ext cx="2635489" cy="5456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kern="1200" dirty="0"/>
            <a:t>World Values Survey</a:t>
          </a:r>
          <a:endParaRPr lang="en-US" sz="1400" kern="1200" dirty="0"/>
        </a:p>
      </dsp:txBody>
      <dsp:txXfrm>
        <a:off x="3004485" y="69091"/>
        <a:ext cx="2635489" cy="545605"/>
      </dsp:txXfrm>
    </dsp:sp>
    <dsp:sp modelId="{90999D69-C1DE-4D19-BDA6-B8CF699EC6DB}">
      <dsp:nvSpPr>
        <dsp:cNvPr id="0" name=""/>
        <dsp:cNvSpPr/>
      </dsp:nvSpPr>
      <dsp:spPr>
        <a:xfrm>
          <a:off x="3004485" y="614696"/>
          <a:ext cx="2635489" cy="18446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a:t>Traditional/secular-rational</a:t>
          </a:r>
          <a:endParaRPr lang="en-US" sz="1400" kern="1200"/>
        </a:p>
        <a:p>
          <a:pPr marL="114300" lvl="1" indent="-114300" algn="l" defTabSz="622300">
            <a:lnSpc>
              <a:spcPct val="90000"/>
            </a:lnSpc>
            <a:spcBef>
              <a:spcPct val="0"/>
            </a:spcBef>
            <a:spcAft>
              <a:spcPct val="15000"/>
            </a:spcAft>
            <a:buChar char="•"/>
          </a:pPr>
          <a:r>
            <a:rPr lang="en-GB" sz="1400" kern="1200" dirty="0"/>
            <a:t>Survival/self-expression</a:t>
          </a:r>
          <a:endParaRPr lang="en-US" sz="1400" kern="1200" dirty="0"/>
        </a:p>
      </dsp:txBody>
      <dsp:txXfrm>
        <a:off x="3004485" y="614696"/>
        <a:ext cx="2635489" cy="1844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D52B-CDA7-43C9-9E54-985BE20C24A2}">
      <dsp:nvSpPr>
        <dsp:cNvPr id="0" name=""/>
        <dsp:cNvSpPr/>
      </dsp:nvSpPr>
      <dsp:spPr>
        <a:xfrm>
          <a:off x="0" y="32311"/>
          <a:ext cx="3775758"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b="0" i="0" kern="1200" dirty="0"/>
            <a:t>Schwartz's Theory of Basic Values</a:t>
          </a:r>
          <a:endParaRPr lang="en-US" sz="1700" kern="1200" dirty="0"/>
        </a:p>
      </dsp:txBody>
      <dsp:txXfrm>
        <a:off x="0" y="32311"/>
        <a:ext cx="3775758" cy="489600"/>
      </dsp:txXfrm>
    </dsp:sp>
    <dsp:sp modelId="{334A0856-A225-4500-A1EB-603081D793A7}">
      <dsp:nvSpPr>
        <dsp:cNvPr id="0" name=""/>
        <dsp:cNvSpPr/>
      </dsp:nvSpPr>
      <dsp:spPr>
        <a:xfrm>
          <a:off x="0" y="521911"/>
          <a:ext cx="3775758" cy="7466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D5F9D-DFF4-4D76-B0D5-0EF3BD8CAE64}">
      <dsp:nvSpPr>
        <dsp:cNvPr id="0" name=""/>
        <dsp:cNvSpPr/>
      </dsp:nvSpPr>
      <dsp:spPr>
        <a:xfrm>
          <a:off x="0" y="4950"/>
          <a:ext cx="5192597" cy="4913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sz="2100" b="1" kern="1200" dirty="0">
              <a:latin typeface="Arial"/>
              <a:cs typeface="Arial"/>
            </a:rPr>
            <a:t>World Values Survey</a:t>
          </a:r>
          <a:endParaRPr lang="zh-CN" sz="2100" kern="1200" dirty="0">
            <a:latin typeface="Arial"/>
            <a:cs typeface="Arial"/>
          </a:endParaRPr>
        </a:p>
      </dsp:txBody>
      <dsp:txXfrm>
        <a:off x="23988" y="28938"/>
        <a:ext cx="5144621" cy="443423"/>
      </dsp:txXfrm>
    </dsp:sp>
    <dsp:sp modelId="{A7D0619F-2389-4A2C-85D3-68E814A2946B}">
      <dsp:nvSpPr>
        <dsp:cNvPr id="0" name=""/>
        <dsp:cNvSpPr/>
      </dsp:nvSpPr>
      <dsp:spPr>
        <a:xfrm>
          <a:off x="0" y="496350"/>
          <a:ext cx="5192597"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865"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dirty="0">
              <a:latin typeface="Arial"/>
              <a:cs typeface="Arial"/>
            </a:rPr>
            <a:t>Aim</a:t>
          </a:r>
          <a:r>
            <a:rPr lang="zh-CN" sz="1600" kern="1200" dirty="0">
              <a:latin typeface="Arial"/>
              <a:cs typeface="Arial"/>
            </a:rPr>
            <a:t> </a:t>
          </a:r>
          <a:r>
            <a:rPr lang="en-US" sz="1600" kern="1200" dirty="0">
              <a:latin typeface="Arial"/>
              <a:cs typeface="Arial"/>
            </a:rPr>
            <a:t>t</a:t>
          </a:r>
          <a:r>
            <a:rPr lang="en-US" altLang="zh-CN" sz="1600" kern="1200" dirty="0">
              <a:latin typeface="Arial"/>
              <a:cs typeface="Arial"/>
            </a:rPr>
            <a:t>o </a:t>
          </a:r>
          <a:r>
            <a:rPr lang="en-US" sz="1600" kern="1200" dirty="0">
              <a:latin typeface="Arial"/>
              <a:cs typeface="Arial"/>
            </a:rPr>
            <a:t>understand</a:t>
          </a:r>
          <a:r>
            <a:rPr lang="zh-CN" sz="1600" kern="1200" dirty="0">
              <a:latin typeface="Arial"/>
              <a:cs typeface="Arial"/>
            </a:rPr>
            <a:t> </a:t>
          </a:r>
          <a:r>
            <a:rPr lang="en-US" sz="1600" kern="1200" dirty="0">
              <a:latin typeface="Arial"/>
              <a:cs typeface="Arial"/>
            </a:rPr>
            <a:t>cultural</a:t>
          </a:r>
          <a:r>
            <a:rPr lang="zh-CN" sz="1600" kern="1200" dirty="0">
              <a:latin typeface="Arial"/>
              <a:cs typeface="Arial"/>
            </a:rPr>
            <a:t> </a:t>
          </a:r>
          <a:r>
            <a:rPr lang="en-US" sz="1600" kern="1200" dirty="0">
              <a:latin typeface="Arial"/>
              <a:cs typeface="Arial"/>
            </a:rPr>
            <a:t>values,</a:t>
          </a:r>
          <a:r>
            <a:rPr lang="zh-CN" sz="1600" kern="1200" dirty="0">
              <a:latin typeface="Arial"/>
              <a:cs typeface="Arial"/>
            </a:rPr>
            <a:t> </a:t>
          </a:r>
          <a:r>
            <a:rPr lang="en-US" sz="1600" kern="1200" dirty="0">
              <a:latin typeface="Arial"/>
              <a:cs typeface="Arial"/>
            </a:rPr>
            <a:t>beliefs,</a:t>
          </a:r>
          <a:r>
            <a:rPr lang="zh-CN" sz="1600" kern="1200" dirty="0">
              <a:latin typeface="Arial"/>
              <a:cs typeface="Arial"/>
            </a:rPr>
            <a:t> </a:t>
          </a:r>
          <a:r>
            <a:rPr lang="en-US" sz="1600" kern="1200" dirty="0">
              <a:latin typeface="Arial"/>
              <a:cs typeface="Arial"/>
            </a:rPr>
            <a:t>and</a:t>
          </a:r>
          <a:r>
            <a:rPr lang="zh-CN" sz="1600" kern="1200" dirty="0">
              <a:latin typeface="Arial"/>
              <a:cs typeface="Arial"/>
            </a:rPr>
            <a:t> </a:t>
          </a:r>
          <a:r>
            <a:rPr lang="en-US" sz="1600" kern="1200" dirty="0">
              <a:latin typeface="Arial"/>
              <a:cs typeface="Arial"/>
            </a:rPr>
            <a:t>attitudes.</a:t>
          </a:r>
          <a:endParaRPr lang="zh-CN" sz="1600" kern="1200" dirty="0">
            <a:latin typeface="Arial"/>
            <a:cs typeface="Arial"/>
          </a:endParaRPr>
        </a:p>
        <a:p>
          <a:pPr marL="171450" lvl="1" indent="-171450" algn="l" defTabSz="711200" rtl="0">
            <a:lnSpc>
              <a:spcPct val="90000"/>
            </a:lnSpc>
            <a:spcBef>
              <a:spcPct val="0"/>
            </a:spcBef>
            <a:spcAft>
              <a:spcPct val="20000"/>
            </a:spcAft>
            <a:buChar char="•"/>
          </a:pPr>
          <a:r>
            <a:rPr lang="en-US" altLang="zh-CN" sz="1600" kern="1200" dirty="0">
              <a:latin typeface="Arial"/>
              <a:cs typeface="Arial"/>
            </a:rPr>
            <a:t>O</a:t>
          </a:r>
          <a:r>
            <a:rPr lang="zh-CN" sz="1600" kern="1200" dirty="0">
              <a:latin typeface="Arial"/>
              <a:cs typeface="Arial"/>
            </a:rPr>
            <a:t>ne </a:t>
          </a:r>
          <a:r>
            <a:rPr lang="en-US" altLang="zh-CN" sz="1600" kern="1200" dirty="0">
              <a:latin typeface="Arial"/>
              <a:cs typeface="Arial"/>
            </a:rPr>
            <a:t>round investigation </a:t>
          </a:r>
          <a:r>
            <a:rPr lang="zh-CN" sz="1600" kern="1200" dirty="0">
              <a:latin typeface="Arial"/>
              <a:cs typeface="Arial"/>
            </a:rPr>
            <a:t>involved </a:t>
          </a:r>
          <a:r>
            <a:rPr lang="zh-CN" sz="1600" b="1" kern="1200" dirty="0">
              <a:latin typeface="Arial"/>
              <a:cs typeface="Arial"/>
            </a:rPr>
            <a:t>96,870 participants</a:t>
          </a:r>
          <a:r>
            <a:rPr lang="zh-CN" sz="1600" kern="1200" dirty="0">
              <a:latin typeface="Arial"/>
              <a:cs typeface="Arial"/>
            </a:rPr>
            <a:t>.</a:t>
          </a:r>
          <a:endParaRPr lang="en-US" altLang="zh-CN" sz="1600" kern="1200" dirty="0">
            <a:latin typeface="Arial"/>
            <a:cs typeface="Arial"/>
          </a:endParaRPr>
        </a:p>
      </dsp:txBody>
      <dsp:txXfrm>
        <a:off x="0" y="496350"/>
        <a:ext cx="5192597" cy="956340"/>
      </dsp:txXfrm>
    </dsp:sp>
    <dsp:sp modelId="{D8643455-4484-4A3E-ACF1-811F1DD1B402}">
      <dsp:nvSpPr>
        <dsp:cNvPr id="0" name=""/>
        <dsp:cNvSpPr/>
      </dsp:nvSpPr>
      <dsp:spPr>
        <a:xfrm>
          <a:off x="0" y="1452690"/>
          <a:ext cx="5192597" cy="491399"/>
        </a:xfrm>
        <a:prstGeom prst="roundRect">
          <a:avLst/>
        </a:prstGeom>
        <a:solidFill>
          <a:schemeClr val="accent3">
            <a:hueOff val="-841482"/>
            <a:satOff val="21754"/>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zh-CN" sz="2100" b="1" kern="1200" dirty="0">
              <a:latin typeface="Arial"/>
              <a:cs typeface="Arial"/>
            </a:rPr>
            <a:t>Challenges:</a:t>
          </a:r>
          <a:endParaRPr lang="zh-CN" sz="2100" kern="1200" dirty="0">
            <a:latin typeface="Arial"/>
            <a:cs typeface="Arial"/>
          </a:endParaRPr>
        </a:p>
      </dsp:txBody>
      <dsp:txXfrm>
        <a:off x="23988" y="1476678"/>
        <a:ext cx="5144621" cy="443423"/>
      </dsp:txXfrm>
    </dsp:sp>
    <dsp:sp modelId="{36783220-3591-451F-8F05-13A36EA72390}">
      <dsp:nvSpPr>
        <dsp:cNvPr id="0" name=""/>
        <dsp:cNvSpPr/>
      </dsp:nvSpPr>
      <dsp:spPr>
        <a:xfrm>
          <a:off x="0" y="1944090"/>
          <a:ext cx="5192597"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86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altLang="zh-CN" sz="1600" b="1" kern="1200" dirty="0">
              <a:latin typeface="Arial"/>
              <a:cs typeface="Arial"/>
            </a:rPr>
            <a:t>High</a:t>
          </a:r>
          <a:r>
            <a:rPr lang="zh-CN" sz="1600" b="1" kern="1200" dirty="0">
              <a:latin typeface="Arial"/>
              <a:cs typeface="Arial"/>
            </a:rPr>
            <a:t> </a:t>
          </a:r>
          <a:r>
            <a:rPr lang="en-US" altLang="zh-CN" sz="1600" b="1" kern="1200" dirty="0">
              <a:latin typeface="Arial"/>
              <a:cs typeface="Arial"/>
            </a:rPr>
            <a:t>Cost:</a:t>
          </a:r>
          <a:r>
            <a:rPr lang="zh-CN" sz="1600" kern="1200" dirty="0">
              <a:latin typeface="Arial"/>
              <a:cs typeface="Arial"/>
            </a:rPr>
            <a:t> </a:t>
          </a:r>
          <a:r>
            <a:rPr lang="en-US" altLang="zh-CN" sz="1600" kern="1200" dirty="0">
              <a:latin typeface="Arial"/>
              <a:cs typeface="Arial"/>
            </a:rPr>
            <a:t>Requires</a:t>
          </a:r>
          <a:r>
            <a:rPr lang="zh-CN" sz="1600" kern="1200" dirty="0">
              <a:latin typeface="Arial"/>
              <a:cs typeface="Arial"/>
            </a:rPr>
            <a:t> </a:t>
          </a:r>
          <a:r>
            <a:rPr lang="en-US" altLang="zh-CN" sz="1600" kern="1200" dirty="0">
              <a:latin typeface="Arial"/>
              <a:cs typeface="Arial"/>
            </a:rPr>
            <a:t>substantial</a:t>
          </a:r>
          <a:r>
            <a:rPr lang="zh-CN" sz="1600" kern="1200" dirty="0">
              <a:latin typeface="Arial"/>
              <a:cs typeface="Arial"/>
            </a:rPr>
            <a:t> </a:t>
          </a:r>
          <a:r>
            <a:rPr lang="en-US" altLang="zh-CN" sz="1600" kern="1200" dirty="0">
              <a:latin typeface="Arial"/>
              <a:cs typeface="Arial"/>
            </a:rPr>
            <a:t>financial</a:t>
          </a:r>
          <a:r>
            <a:rPr lang="zh-CN" sz="1600" kern="1200" dirty="0">
              <a:latin typeface="Arial"/>
              <a:cs typeface="Arial"/>
            </a:rPr>
            <a:t> </a:t>
          </a:r>
          <a:r>
            <a:rPr lang="en-US" altLang="zh-CN" sz="1600" kern="1200" dirty="0">
              <a:latin typeface="Arial"/>
              <a:cs typeface="Arial"/>
            </a:rPr>
            <a:t>resources.</a:t>
          </a:r>
          <a:endParaRPr lang="zh-CN" sz="1600" kern="1200" dirty="0">
            <a:latin typeface="Arial"/>
            <a:cs typeface="Arial"/>
          </a:endParaRPr>
        </a:p>
        <a:p>
          <a:pPr marL="171450" lvl="1" indent="-171450" algn="l" defTabSz="711200" rtl="0">
            <a:lnSpc>
              <a:spcPct val="90000"/>
            </a:lnSpc>
            <a:spcBef>
              <a:spcPct val="0"/>
            </a:spcBef>
            <a:spcAft>
              <a:spcPct val="20000"/>
            </a:spcAft>
            <a:buChar char="•"/>
          </a:pPr>
          <a:r>
            <a:rPr lang="en-US" altLang="zh-CN" sz="1600" b="1" kern="1200" dirty="0">
              <a:latin typeface="Arial"/>
              <a:cs typeface="Arial"/>
            </a:rPr>
            <a:t>Human</a:t>
          </a:r>
          <a:r>
            <a:rPr lang="zh-CN" sz="1600" b="1" kern="1200" dirty="0">
              <a:latin typeface="Arial"/>
              <a:cs typeface="Arial"/>
            </a:rPr>
            <a:t> </a:t>
          </a:r>
          <a:r>
            <a:rPr lang="en-US" altLang="zh-CN" sz="1600" b="1" kern="1200" dirty="0">
              <a:latin typeface="Arial"/>
              <a:cs typeface="Arial"/>
            </a:rPr>
            <a:t>Effort:</a:t>
          </a:r>
          <a:r>
            <a:rPr lang="zh-CN" sz="1600" kern="1200" dirty="0">
              <a:latin typeface="Arial"/>
              <a:cs typeface="Arial"/>
            </a:rPr>
            <a:t> </a:t>
          </a:r>
          <a:r>
            <a:rPr lang="en-US" altLang="zh-CN" sz="1600" kern="1200" dirty="0">
              <a:latin typeface="Arial"/>
              <a:cs typeface="Arial"/>
            </a:rPr>
            <a:t>Relies</a:t>
          </a:r>
          <a:r>
            <a:rPr lang="zh-CN" sz="1600" kern="1200" dirty="0">
              <a:latin typeface="Arial"/>
              <a:cs typeface="Arial"/>
            </a:rPr>
            <a:t> </a:t>
          </a:r>
          <a:r>
            <a:rPr lang="en-US" altLang="zh-CN" sz="1600" kern="1200" dirty="0">
              <a:latin typeface="Arial"/>
              <a:cs typeface="Arial"/>
            </a:rPr>
            <a:t>heavily</a:t>
          </a:r>
          <a:r>
            <a:rPr lang="zh-CN" sz="1600" kern="1200" dirty="0">
              <a:latin typeface="Arial"/>
              <a:cs typeface="Arial"/>
            </a:rPr>
            <a:t> </a:t>
          </a:r>
          <a:r>
            <a:rPr lang="en-US" altLang="zh-CN" sz="1600" kern="1200" dirty="0">
              <a:latin typeface="Arial"/>
              <a:cs typeface="Arial"/>
            </a:rPr>
            <a:t>on</a:t>
          </a:r>
          <a:r>
            <a:rPr lang="zh-CN" sz="1600" kern="1200" dirty="0">
              <a:latin typeface="Arial"/>
              <a:cs typeface="Arial"/>
            </a:rPr>
            <a:t> </a:t>
          </a:r>
          <a:r>
            <a:rPr lang="en-US" altLang="zh-CN" sz="1600" kern="1200" dirty="0">
              <a:latin typeface="Arial"/>
              <a:cs typeface="Arial"/>
            </a:rPr>
            <a:t>large-scale</a:t>
          </a:r>
          <a:r>
            <a:rPr lang="zh-CN" sz="1600" kern="1200" dirty="0">
              <a:latin typeface="Arial"/>
              <a:cs typeface="Arial"/>
            </a:rPr>
            <a:t> </a:t>
          </a:r>
          <a:r>
            <a:rPr lang="zh-CN" altLang="en-US" sz="1600" b="0" kern="1200" dirty="0">
              <a:latin typeface="Arial"/>
              <a:cs typeface="Arial"/>
            </a:rPr>
            <a:t>participants.</a:t>
          </a:r>
          <a:endParaRPr lang="en-US" altLang="zh-CN" sz="1600" b="0" kern="1200" dirty="0">
            <a:latin typeface="Arial"/>
            <a:cs typeface="Arial"/>
          </a:endParaRPr>
        </a:p>
      </dsp:txBody>
      <dsp:txXfrm>
        <a:off x="0" y="1944090"/>
        <a:ext cx="5192597" cy="738990"/>
      </dsp:txXfrm>
    </dsp:sp>
    <dsp:sp modelId="{746BF0A8-2083-4271-9ACA-B25AAEE6F02D}">
      <dsp:nvSpPr>
        <dsp:cNvPr id="0" name=""/>
        <dsp:cNvSpPr/>
      </dsp:nvSpPr>
      <dsp:spPr>
        <a:xfrm>
          <a:off x="0" y="2683080"/>
          <a:ext cx="5192597" cy="491399"/>
        </a:xfrm>
        <a:prstGeom prst="roundRect">
          <a:avLst/>
        </a:prstGeom>
        <a:solidFill>
          <a:schemeClr val="accent3">
            <a:hueOff val="-1682964"/>
            <a:satOff val="43508"/>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zh-CN" sz="2100" b="1" kern="1200" dirty="0">
              <a:latin typeface="Arial"/>
              <a:cs typeface="Arial"/>
            </a:rPr>
            <a:t>Opportunity</a:t>
          </a:r>
          <a:r>
            <a:rPr lang="zh-CN" sz="2100" b="1" kern="1200" dirty="0">
              <a:latin typeface="Arial"/>
              <a:cs typeface="Arial"/>
            </a:rPr>
            <a:t> </a:t>
          </a:r>
          <a:r>
            <a:rPr lang="en-US" altLang="zh-CN" sz="2100" b="1" kern="1200" dirty="0">
              <a:latin typeface="Arial"/>
              <a:cs typeface="Arial"/>
            </a:rPr>
            <a:t>for</a:t>
          </a:r>
          <a:r>
            <a:rPr lang="zh-CN" sz="2100" b="1" kern="1200" dirty="0">
              <a:latin typeface="Arial"/>
              <a:cs typeface="Arial"/>
            </a:rPr>
            <a:t> </a:t>
          </a:r>
          <a:r>
            <a:rPr lang="en-US" altLang="zh-CN" sz="2100" b="1" kern="1200" dirty="0">
              <a:latin typeface="Arial"/>
              <a:cs typeface="Arial"/>
            </a:rPr>
            <a:t>AI:</a:t>
          </a:r>
          <a:endParaRPr lang="en-US" altLang="zh-CN" sz="2100" kern="1200" dirty="0">
            <a:latin typeface="Arial"/>
            <a:cs typeface="Arial"/>
          </a:endParaRPr>
        </a:p>
      </dsp:txBody>
      <dsp:txXfrm>
        <a:off x="23988" y="2707068"/>
        <a:ext cx="5144621" cy="443423"/>
      </dsp:txXfrm>
    </dsp:sp>
    <dsp:sp modelId="{D9C62E0B-DEFB-4811-AF60-6764701BF140}">
      <dsp:nvSpPr>
        <dsp:cNvPr id="0" name=""/>
        <dsp:cNvSpPr/>
      </dsp:nvSpPr>
      <dsp:spPr>
        <a:xfrm>
          <a:off x="0" y="3174479"/>
          <a:ext cx="5192597"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86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zh-CN" sz="1600" kern="1200" dirty="0">
              <a:latin typeface="Arial"/>
              <a:cs typeface="Arial"/>
            </a:rPr>
            <a:t>Could LLMs </a:t>
          </a:r>
          <a:r>
            <a:rPr lang="zh-CN" sz="1600" b="1" kern="1200" dirty="0">
              <a:latin typeface="Arial"/>
              <a:cs typeface="Arial"/>
            </a:rPr>
            <a:t>simulate</a:t>
          </a:r>
          <a:r>
            <a:rPr lang="zh-CN" sz="1600" kern="1200" dirty="0">
              <a:latin typeface="Arial"/>
              <a:cs typeface="Arial"/>
            </a:rPr>
            <a:t> such surveys to reduce cost and enhance accessibilit</a:t>
          </a:r>
          <a:r>
            <a:rPr lang="en-US" altLang="zh-CN" sz="1600" kern="1200" dirty="0">
              <a:latin typeface="Arial"/>
              <a:cs typeface="Arial"/>
            </a:rPr>
            <a:t>y</a:t>
          </a:r>
          <a:r>
            <a:rPr lang="zh-CN" sz="1600" kern="1200" dirty="0">
              <a:latin typeface="Arial"/>
              <a:cs typeface="Arial"/>
            </a:rPr>
            <a:t>?</a:t>
          </a:r>
        </a:p>
      </dsp:txBody>
      <dsp:txXfrm>
        <a:off x="0" y="3174479"/>
        <a:ext cx="5192597" cy="4781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3D5CC-8A56-443F-8664-E9DC59BABCC7}">
      <dsp:nvSpPr>
        <dsp:cNvPr id="0" name=""/>
        <dsp:cNvSpPr/>
      </dsp:nvSpPr>
      <dsp:spPr>
        <a:xfrm>
          <a:off x="677743" y="390549"/>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04D32E-25B4-441E-BF5D-6D8B99038E44}">
      <dsp:nvSpPr>
        <dsp:cNvPr id="0" name=""/>
        <dsp:cNvSpPr/>
      </dsp:nvSpPr>
      <dsp:spPr>
        <a:xfrm>
          <a:off x="1101868" y="814674"/>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97A295-BB54-433A-8791-47A2D242A911}">
      <dsp:nvSpPr>
        <dsp:cNvPr id="0" name=""/>
        <dsp:cNvSpPr/>
      </dsp:nvSpPr>
      <dsp:spPr>
        <a:xfrm>
          <a:off x="41556" y="3000550"/>
          <a:ext cx="3262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b="0" i="0" kern="1200" baseline="0" dirty="0"/>
            <a:t>Food is a</a:t>
          </a:r>
          <a:br>
            <a:rPr lang="en-US" sz="2800" b="0" i="0" kern="1200" baseline="0" dirty="0"/>
          </a:br>
          <a:r>
            <a:rPr lang="en-US" sz="2800" b="1" i="0" kern="1200" baseline="0" dirty="0"/>
            <a:t>communicative medium</a:t>
          </a:r>
          <a:endParaRPr lang="en-US" sz="2800" kern="1200" dirty="0"/>
        </a:p>
      </dsp:txBody>
      <dsp:txXfrm>
        <a:off x="41556" y="3000550"/>
        <a:ext cx="3262500" cy="1282500"/>
      </dsp:txXfrm>
    </dsp:sp>
    <dsp:sp modelId="{B1013DF5-D7E8-42EA-A5EB-6C3AF905669A}">
      <dsp:nvSpPr>
        <dsp:cNvPr id="0" name=""/>
        <dsp:cNvSpPr/>
      </dsp:nvSpPr>
      <dsp:spPr>
        <a:xfrm>
          <a:off x="4511181" y="390549"/>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DA40F-8875-4BD8-B76C-241A3E0D3636}">
      <dsp:nvSpPr>
        <dsp:cNvPr id="0" name=""/>
        <dsp:cNvSpPr/>
      </dsp:nvSpPr>
      <dsp:spPr>
        <a:xfrm>
          <a:off x="4935306" y="814674"/>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789462-5C22-4F3C-979D-66076ADC3799}">
      <dsp:nvSpPr>
        <dsp:cNvPr id="0" name=""/>
        <dsp:cNvSpPr/>
      </dsp:nvSpPr>
      <dsp:spPr>
        <a:xfrm>
          <a:off x="3874994" y="3000550"/>
          <a:ext cx="3262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b="0" i="0" kern="1200" baseline="0" dirty="0"/>
            <a:t>Food is a</a:t>
          </a:r>
          <a:br>
            <a:rPr lang="en-US" sz="2800" b="0" i="0" kern="1200" baseline="0" dirty="0"/>
          </a:br>
          <a:r>
            <a:rPr lang="en-US" sz="2800" b="1" i="0" kern="1200" baseline="0" dirty="0"/>
            <a:t>carrier of meaning</a:t>
          </a:r>
          <a:endParaRPr lang="en-US" sz="2800" kern="1200" dirty="0"/>
        </a:p>
      </dsp:txBody>
      <dsp:txXfrm>
        <a:off x="3874994" y="3000550"/>
        <a:ext cx="3262500" cy="1282500"/>
      </dsp:txXfrm>
    </dsp:sp>
    <dsp:sp modelId="{00629D32-8EA1-41E5-848B-8FB0242F4424}">
      <dsp:nvSpPr>
        <dsp:cNvPr id="0" name=""/>
        <dsp:cNvSpPr/>
      </dsp:nvSpPr>
      <dsp:spPr>
        <a:xfrm>
          <a:off x="8344619" y="390549"/>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2DCEAC-CF63-48B8-81A6-B97761125AB6}">
      <dsp:nvSpPr>
        <dsp:cNvPr id="0" name=""/>
        <dsp:cNvSpPr/>
      </dsp:nvSpPr>
      <dsp:spPr>
        <a:xfrm>
          <a:off x="8768744" y="814674"/>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82BBA9-7086-4095-A9D5-C0B3B094EB54}">
      <dsp:nvSpPr>
        <dsp:cNvPr id="0" name=""/>
        <dsp:cNvSpPr/>
      </dsp:nvSpPr>
      <dsp:spPr>
        <a:xfrm>
          <a:off x="7708431" y="3000550"/>
          <a:ext cx="3262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b="0" i="0" kern="1200" baseline="0" dirty="0"/>
            <a:t>Food is tightly linked to </a:t>
          </a:r>
          <a:r>
            <a:rPr lang="en-US" sz="2800" b="1" i="0" kern="1200" baseline="0" dirty="0"/>
            <a:t>identity</a:t>
          </a:r>
          <a:endParaRPr lang="en-US" sz="2800" kern="1200" dirty="0"/>
        </a:p>
      </dsp:txBody>
      <dsp:txXfrm>
        <a:off x="7708431" y="3000550"/>
        <a:ext cx="3262500" cy="1282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6FA5F-364B-43FE-8317-AB5A1CD7C74D}">
      <dsp:nvSpPr>
        <dsp:cNvPr id="0" name=""/>
        <dsp:cNvSpPr/>
      </dsp:nvSpPr>
      <dsp:spPr>
        <a:xfrm>
          <a:off x="0" y="759459"/>
          <a:ext cx="5044723" cy="1402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9D8A1-93D3-4526-9EFA-438CFE131C63}">
      <dsp:nvSpPr>
        <dsp:cNvPr id="0" name=""/>
        <dsp:cNvSpPr/>
      </dsp:nvSpPr>
      <dsp:spPr>
        <a:xfrm>
          <a:off x="424129" y="1074927"/>
          <a:ext cx="771144" cy="771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482AF3-AFB3-437D-A5EB-D5E6F3F6486F}">
      <dsp:nvSpPr>
        <dsp:cNvPr id="0" name=""/>
        <dsp:cNvSpPr/>
      </dsp:nvSpPr>
      <dsp:spPr>
        <a:xfrm>
          <a:off x="1619402" y="759459"/>
          <a:ext cx="3425320" cy="140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87" tIns="148387" rIns="148387" bIns="148387" numCol="1" spcCol="1270" anchor="ctr" anchorCtr="0">
          <a:noAutofit/>
        </a:bodyPr>
        <a:lstStyle/>
        <a:p>
          <a:pPr marL="0" lvl="0" indent="0" algn="l" defTabSz="1111250">
            <a:lnSpc>
              <a:spcPct val="90000"/>
            </a:lnSpc>
            <a:spcBef>
              <a:spcPct val="0"/>
            </a:spcBef>
            <a:spcAft>
              <a:spcPct val="35000"/>
            </a:spcAft>
            <a:buNone/>
          </a:pPr>
          <a:r>
            <a:rPr lang="en-GB" sz="2500" b="0" i="0" kern="1200" baseline="0" dirty="0"/>
            <a:t>Dietary restrictions, e.g., vegan</a:t>
          </a:r>
          <a:endParaRPr lang="en-US" sz="2500" kern="1200" dirty="0"/>
        </a:p>
      </dsp:txBody>
      <dsp:txXfrm>
        <a:off x="1619402" y="759459"/>
        <a:ext cx="3425320" cy="1402080"/>
      </dsp:txXfrm>
    </dsp:sp>
    <dsp:sp modelId="{3B0D833B-DB7F-494E-BF16-940CEA9FF9A3}">
      <dsp:nvSpPr>
        <dsp:cNvPr id="0" name=""/>
        <dsp:cNvSpPr/>
      </dsp:nvSpPr>
      <dsp:spPr>
        <a:xfrm>
          <a:off x="0" y="2512059"/>
          <a:ext cx="5044723" cy="140208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6549E-3777-4A02-8E0D-71F184BE875A}">
      <dsp:nvSpPr>
        <dsp:cNvPr id="0" name=""/>
        <dsp:cNvSpPr/>
      </dsp:nvSpPr>
      <dsp:spPr>
        <a:xfrm>
          <a:off x="424129" y="2827528"/>
          <a:ext cx="771144" cy="771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9492A2-C3FD-47AC-84BD-8D65D1AB8974}">
      <dsp:nvSpPr>
        <dsp:cNvPr id="0" name=""/>
        <dsp:cNvSpPr/>
      </dsp:nvSpPr>
      <dsp:spPr>
        <a:xfrm>
          <a:off x="1619402" y="2512059"/>
          <a:ext cx="3425320" cy="140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87" tIns="148387" rIns="148387" bIns="148387" numCol="1" spcCol="1270" anchor="ctr" anchorCtr="0">
          <a:noAutofit/>
        </a:bodyPr>
        <a:lstStyle/>
        <a:p>
          <a:pPr marL="0" lvl="0" indent="0" algn="l" defTabSz="1111250">
            <a:lnSpc>
              <a:spcPct val="90000"/>
            </a:lnSpc>
            <a:spcBef>
              <a:spcPct val="0"/>
            </a:spcBef>
            <a:spcAft>
              <a:spcPct val="35000"/>
            </a:spcAft>
            <a:buNone/>
          </a:pPr>
          <a:r>
            <a:rPr lang="en-GB" sz="2500" b="0" i="0" kern="1200" baseline="0"/>
            <a:t>Cross-cultural differences</a:t>
          </a:r>
          <a:endParaRPr lang="en-US" sz="2500" kern="1200"/>
        </a:p>
      </dsp:txBody>
      <dsp:txXfrm>
        <a:off x="1619402" y="2512059"/>
        <a:ext cx="3425320" cy="14020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B1004-8090-4866-A89A-B91F3D348295}">
      <dsp:nvSpPr>
        <dsp:cNvPr id="0" name=""/>
        <dsp:cNvSpPr/>
      </dsp:nvSpPr>
      <dsp:spPr>
        <a:xfrm>
          <a:off x="0" y="1511"/>
          <a:ext cx="4836925" cy="6442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CB3462-68B8-476A-8413-077B0A49A6CF}">
      <dsp:nvSpPr>
        <dsp:cNvPr id="0" name=""/>
        <dsp:cNvSpPr/>
      </dsp:nvSpPr>
      <dsp:spPr>
        <a:xfrm>
          <a:off x="194875" y="146460"/>
          <a:ext cx="354319" cy="354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155CDF-B92C-4C95-8E18-2C22F4637AFC}">
      <dsp:nvSpPr>
        <dsp:cNvPr id="0" name=""/>
        <dsp:cNvSpPr/>
      </dsp:nvSpPr>
      <dsp:spPr>
        <a:xfrm>
          <a:off x="744071" y="1511"/>
          <a:ext cx="4092853" cy="644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180" tIns="68180" rIns="68180" bIns="68180" numCol="1" spcCol="1270" anchor="ctr" anchorCtr="0">
          <a:noAutofit/>
        </a:bodyPr>
        <a:lstStyle/>
        <a:p>
          <a:pPr marL="0" lvl="0" indent="0" algn="l" defTabSz="844550">
            <a:lnSpc>
              <a:spcPct val="90000"/>
            </a:lnSpc>
            <a:spcBef>
              <a:spcPct val="0"/>
            </a:spcBef>
            <a:spcAft>
              <a:spcPct val="35000"/>
            </a:spcAft>
            <a:buNone/>
          </a:pPr>
          <a:r>
            <a:rPr lang="en-GB" sz="1900" b="0" i="0" kern="1200" baseline="0" dirty="0"/>
            <a:t>Ingredient availability and preference</a:t>
          </a:r>
          <a:endParaRPr lang="en-US" sz="1900" kern="1200" dirty="0"/>
        </a:p>
      </dsp:txBody>
      <dsp:txXfrm>
        <a:off x="744071" y="1511"/>
        <a:ext cx="4092853" cy="644217"/>
      </dsp:txXfrm>
    </dsp:sp>
    <dsp:sp modelId="{D17FFA3A-6A5E-4DA8-9A0D-083ABE092AFD}">
      <dsp:nvSpPr>
        <dsp:cNvPr id="0" name=""/>
        <dsp:cNvSpPr/>
      </dsp:nvSpPr>
      <dsp:spPr>
        <a:xfrm>
          <a:off x="0" y="806783"/>
          <a:ext cx="4836925" cy="6442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2147F-ADDD-441F-84DE-D8191C7017D5}">
      <dsp:nvSpPr>
        <dsp:cNvPr id="0" name=""/>
        <dsp:cNvSpPr/>
      </dsp:nvSpPr>
      <dsp:spPr>
        <a:xfrm>
          <a:off x="194875" y="951732"/>
          <a:ext cx="354319" cy="354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C21F96-0A0A-4E1D-9223-16D7FF6FBC30}">
      <dsp:nvSpPr>
        <dsp:cNvPr id="0" name=""/>
        <dsp:cNvSpPr/>
      </dsp:nvSpPr>
      <dsp:spPr>
        <a:xfrm>
          <a:off x="744071" y="806783"/>
          <a:ext cx="4092853" cy="644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180" tIns="68180" rIns="68180" bIns="68180" numCol="1" spcCol="1270" anchor="ctr" anchorCtr="0">
          <a:noAutofit/>
        </a:bodyPr>
        <a:lstStyle/>
        <a:p>
          <a:pPr marL="0" lvl="0" indent="0" algn="l" defTabSz="844550">
            <a:lnSpc>
              <a:spcPct val="90000"/>
            </a:lnSpc>
            <a:spcBef>
              <a:spcPct val="0"/>
            </a:spcBef>
            <a:spcAft>
              <a:spcPct val="35000"/>
            </a:spcAft>
            <a:buNone/>
          </a:pPr>
          <a:r>
            <a:rPr lang="en-GB" sz="1900" b="0" i="0" kern="1200" baseline="0" dirty="0"/>
            <a:t>Measurement units, writing style</a:t>
          </a:r>
          <a:endParaRPr lang="en-US" sz="1900" kern="1200" dirty="0"/>
        </a:p>
      </dsp:txBody>
      <dsp:txXfrm>
        <a:off x="744071" y="806783"/>
        <a:ext cx="4092853" cy="644217"/>
      </dsp:txXfrm>
    </dsp:sp>
    <dsp:sp modelId="{BD26A591-2850-4191-B0BB-0791B331BE01}">
      <dsp:nvSpPr>
        <dsp:cNvPr id="0" name=""/>
        <dsp:cNvSpPr/>
      </dsp:nvSpPr>
      <dsp:spPr>
        <a:xfrm>
          <a:off x="0" y="1612055"/>
          <a:ext cx="4836925" cy="6442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055CA-0875-4F2D-B0C8-B5722B7EFACD}">
      <dsp:nvSpPr>
        <dsp:cNvPr id="0" name=""/>
        <dsp:cNvSpPr/>
      </dsp:nvSpPr>
      <dsp:spPr>
        <a:xfrm>
          <a:off x="194875" y="1757004"/>
          <a:ext cx="354319" cy="3543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12BA64-0886-4925-81BF-613A54EBF837}">
      <dsp:nvSpPr>
        <dsp:cNvPr id="0" name=""/>
        <dsp:cNvSpPr/>
      </dsp:nvSpPr>
      <dsp:spPr>
        <a:xfrm>
          <a:off x="744071" y="1612055"/>
          <a:ext cx="4092853" cy="644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180" tIns="68180" rIns="68180" bIns="68180" numCol="1" spcCol="1270" anchor="ctr" anchorCtr="0">
          <a:noAutofit/>
        </a:bodyPr>
        <a:lstStyle/>
        <a:p>
          <a:pPr marL="0" lvl="0" indent="0" algn="l" defTabSz="844550">
            <a:lnSpc>
              <a:spcPct val="90000"/>
            </a:lnSpc>
            <a:spcBef>
              <a:spcPct val="0"/>
            </a:spcBef>
            <a:spcAft>
              <a:spcPct val="35000"/>
            </a:spcAft>
            <a:buNone/>
          </a:pPr>
          <a:r>
            <a:rPr lang="en-GB" sz="1900" b="0" i="0" kern="1200" baseline="0" dirty="0"/>
            <a:t>Available equipment and tools</a:t>
          </a:r>
          <a:endParaRPr lang="en-US" sz="1900" kern="1200" dirty="0"/>
        </a:p>
      </dsp:txBody>
      <dsp:txXfrm>
        <a:off x="744071" y="1612055"/>
        <a:ext cx="4092853" cy="644217"/>
      </dsp:txXfrm>
    </dsp:sp>
    <dsp:sp modelId="{0E2678CF-DB57-473C-A961-E15A87D40A74}">
      <dsp:nvSpPr>
        <dsp:cNvPr id="0" name=""/>
        <dsp:cNvSpPr/>
      </dsp:nvSpPr>
      <dsp:spPr>
        <a:xfrm>
          <a:off x="0" y="2417327"/>
          <a:ext cx="4836925" cy="6442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23AF4-1C51-4978-8FFB-96871AEEB390}">
      <dsp:nvSpPr>
        <dsp:cNvPr id="0" name=""/>
        <dsp:cNvSpPr/>
      </dsp:nvSpPr>
      <dsp:spPr>
        <a:xfrm>
          <a:off x="194875" y="2562276"/>
          <a:ext cx="354319" cy="3543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EF3D4A-E977-4972-BF2E-6D9433925A39}">
      <dsp:nvSpPr>
        <dsp:cNvPr id="0" name=""/>
        <dsp:cNvSpPr/>
      </dsp:nvSpPr>
      <dsp:spPr>
        <a:xfrm>
          <a:off x="744071" y="2417327"/>
          <a:ext cx="4092853" cy="644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180" tIns="68180" rIns="68180" bIns="68180" numCol="1" spcCol="1270" anchor="ctr" anchorCtr="0">
          <a:noAutofit/>
        </a:bodyPr>
        <a:lstStyle/>
        <a:p>
          <a:pPr marL="0" lvl="0" indent="0" algn="l" defTabSz="844550">
            <a:lnSpc>
              <a:spcPct val="90000"/>
            </a:lnSpc>
            <a:spcBef>
              <a:spcPct val="0"/>
            </a:spcBef>
            <a:spcAft>
              <a:spcPct val="35000"/>
            </a:spcAft>
            <a:buNone/>
          </a:pPr>
          <a:r>
            <a:rPr lang="en-GB" sz="1900" b="0" i="0" kern="1200" baseline="0" dirty="0"/>
            <a:t>Known techniques, typical ordering</a:t>
          </a:r>
          <a:endParaRPr lang="en-US" sz="1900" kern="1200" dirty="0"/>
        </a:p>
      </dsp:txBody>
      <dsp:txXfrm>
        <a:off x="744071" y="2417327"/>
        <a:ext cx="4092853" cy="644217"/>
      </dsp:txXfrm>
    </dsp:sp>
    <dsp:sp modelId="{59C57743-AC79-4564-B1FE-D4624D271654}">
      <dsp:nvSpPr>
        <dsp:cNvPr id="0" name=""/>
        <dsp:cNvSpPr/>
      </dsp:nvSpPr>
      <dsp:spPr>
        <a:xfrm>
          <a:off x="0" y="3222598"/>
          <a:ext cx="4836925" cy="6442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F8A61-3725-476C-806A-1CB254D9A44A}">
      <dsp:nvSpPr>
        <dsp:cNvPr id="0" name=""/>
        <dsp:cNvSpPr/>
      </dsp:nvSpPr>
      <dsp:spPr>
        <a:xfrm>
          <a:off x="194875" y="3367547"/>
          <a:ext cx="354319" cy="3543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E6F3BD-1403-4EC9-9DC4-92BEB27B4B9D}">
      <dsp:nvSpPr>
        <dsp:cNvPr id="0" name=""/>
        <dsp:cNvSpPr/>
      </dsp:nvSpPr>
      <dsp:spPr>
        <a:xfrm>
          <a:off x="744071" y="3222598"/>
          <a:ext cx="4092853" cy="644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180" tIns="68180" rIns="68180" bIns="68180" numCol="1" spcCol="1270" anchor="ctr" anchorCtr="0">
          <a:noAutofit/>
        </a:bodyPr>
        <a:lstStyle/>
        <a:p>
          <a:pPr marL="0" lvl="0" indent="0" algn="l" defTabSz="844550">
            <a:lnSpc>
              <a:spcPct val="90000"/>
            </a:lnSpc>
            <a:spcBef>
              <a:spcPct val="0"/>
            </a:spcBef>
            <a:spcAft>
              <a:spcPct val="35000"/>
            </a:spcAft>
            <a:buNone/>
          </a:pPr>
          <a:r>
            <a:rPr lang="en-GB" sz="1900" b="0" i="0" kern="1200" baseline="0"/>
            <a:t>Desired flavours</a:t>
          </a:r>
          <a:endParaRPr lang="en-US" sz="1900" kern="1200"/>
        </a:p>
      </dsp:txBody>
      <dsp:txXfrm>
        <a:off x="744071" y="3222598"/>
        <a:ext cx="4092853" cy="644217"/>
      </dsp:txXfrm>
    </dsp:sp>
    <dsp:sp modelId="{ADF0D0B1-DE82-48B1-8AE4-B448C63CA4C5}">
      <dsp:nvSpPr>
        <dsp:cNvPr id="0" name=""/>
        <dsp:cNvSpPr/>
      </dsp:nvSpPr>
      <dsp:spPr>
        <a:xfrm>
          <a:off x="0" y="4027870"/>
          <a:ext cx="4836925" cy="64421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AB9D3-A322-45B1-8891-2CB3529A1E31}">
      <dsp:nvSpPr>
        <dsp:cNvPr id="0" name=""/>
        <dsp:cNvSpPr/>
      </dsp:nvSpPr>
      <dsp:spPr>
        <a:xfrm>
          <a:off x="194875" y="4172819"/>
          <a:ext cx="354319" cy="3543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852E9A-7A33-4B79-A43C-B21124F25DB0}">
      <dsp:nvSpPr>
        <dsp:cNvPr id="0" name=""/>
        <dsp:cNvSpPr/>
      </dsp:nvSpPr>
      <dsp:spPr>
        <a:xfrm>
          <a:off x="744071" y="4027870"/>
          <a:ext cx="4092853" cy="6442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180" tIns="68180" rIns="68180" bIns="68180" numCol="1" spcCol="1270" anchor="ctr" anchorCtr="0">
          <a:noAutofit/>
        </a:bodyPr>
        <a:lstStyle/>
        <a:p>
          <a:pPr marL="0" lvl="0" indent="0" algn="l" defTabSz="844550">
            <a:lnSpc>
              <a:spcPct val="90000"/>
            </a:lnSpc>
            <a:spcBef>
              <a:spcPct val="0"/>
            </a:spcBef>
            <a:spcAft>
              <a:spcPct val="35000"/>
            </a:spcAft>
            <a:buNone/>
          </a:pPr>
          <a:r>
            <a:rPr lang="en-GB" sz="1900" b="0" i="0" kern="1200" baseline="0"/>
            <a:t>Desired texture</a:t>
          </a:r>
          <a:endParaRPr lang="en-US" sz="1900" kern="1200"/>
        </a:p>
      </dsp:txBody>
      <dsp:txXfrm>
        <a:off x="744071" y="4027870"/>
        <a:ext cx="4092853" cy="64421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03/12/2024</a:t>
            </a:fld>
            <a:endParaRPr lang="en-GB" dirty="0"/>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dirty="0"/>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03/12/2024</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openai.com/index/instruction-following/"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openai.com/index/introducing-superalignment/"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1</a:t>
            </a:fld>
            <a:endParaRPr lang="en-GB" dirty="0"/>
          </a:p>
        </p:txBody>
      </p:sp>
    </p:spTree>
    <p:extLst>
      <p:ext uri="{BB962C8B-B14F-4D97-AF65-F5344CB8AC3E}">
        <p14:creationId xmlns:p14="http://schemas.microsoft.com/office/powerpoint/2010/main" val="150768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10</a:t>
            </a:fld>
            <a:endParaRPr lang="en-GB"/>
          </a:p>
        </p:txBody>
      </p:sp>
    </p:spTree>
    <p:extLst>
      <p:ext uri="{BB962C8B-B14F-4D97-AF65-F5344CB8AC3E}">
        <p14:creationId xmlns:p14="http://schemas.microsoft.com/office/powerpoint/2010/main" val="405278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24444-A8CF-C265-6865-3BBF56F12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E03FE-4E02-5890-D1B8-15BBA404C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4CE6FE-F543-854B-326E-4F6706C9934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215E637-8DF5-D68A-7B5F-EE1C36F6CA57}"/>
              </a:ext>
            </a:extLst>
          </p:cNvPr>
          <p:cNvSpPr>
            <a:spLocks noGrp="1"/>
          </p:cNvSpPr>
          <p:nvPr>
            <p:ph type="sldNum" sz="quarter" idx="5"/>
          </p:nvPr>
        </p:nvSpPr>
        <p:spPr/>
        <p:txBody>
          <a:bodyPr/>
          <a:lstStyle/>
          <a:p>
            <a:fld id="{49436F85-577F-4A92-A47F-D540A2BCC821}" type="slidenum">
              <a:rPr lang="en-GB" smtClean="0"/>
              <a:t>11</a:t>
            </a:fld>
            <a:endParaRPr lang="en-GB"/>
          </a:p>
        </p:txBody>
      </p:sp>
    </p:spTree>
    <p:extLst>
      <p:ext uri="{BB962C8B-B14F-4D97-AF65-F5344CB8AC3E}">
        <p14:creationId xmlns:p14="http://schemas.microsoft.com/office/powerpoint/2010/main" val="266352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12</a:t>
            </a:fld>
            <a:endParaRPr lang="en-GB"/>
          </a:p>
        </p:txBody>
      </p:sp>
    </p:spTree>
    <p:extLst>
      <p:ext uri="{BB962C8B-B14F-4D97-AF65-F5344CB8AC3E}">
        <p14:creationId xmlns:p14="http://schemas.microsoft.com/office/powerpoint/2010/main" val="1162778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13</a:t>
            </a:fld>
            <a:endParaRPr lang="en-GB"/>
          </a:p>
        </p:txBody>
      </p:sp>
    </p:spTree>
    <p:extLst>
      <p:ext uri="{BB962C8B-B14F-4D97-AF65-F5344CB8AC3E}">
        <p14:creationId xmlns:p14="http://schemas.microsoft.com/office/powerpoint/2010/main" val="4159163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7527C-D32A-8714-BF74-538F6707E9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4351D3-2EBD-D416-870B-BFE0A5B06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1E5BDF-5BED-CBAF-A374-7AB0415375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7905383-4D6D-7AFD-3F4B-EC07A68F040B}"/>
              </a:ext>
            </a:extLst>
          </p:cNvPr>
          <p:cNvSpPr>
            <a:spLocks noGrp="1"/>
          </p:cNvSpPr>
          <p:nvPr>
            <p:ph type="sldNum" sz="quarter" idx="5"/>
          </p:nvPr>
        </p:nvSpPr>
        <p:spPr/>
        <p:txBody>
          <a:bodyPr/>
          <a:lstStyle/>
          <a:p>
            <a:fld id="{49436F85-577F-4A92-A47F-D540A2BCC821}" type="slidenum">
              <a:rPr lang="en-GB" smtClean="0"/>
              <a:t>14</a:t>
            </a:fld>
            <a:endParaRPr lang="en-GB"/>
          </a:p>
        </p:txBody>
      </p:sp>
    </p:spTree>
    <p:extLst>
      <p:ext uri="{BB962C8B-B14F-4D97-AF65-F5344CB8AC3E}">
        <p14:creationId xmlns:p14="http://schemas.microsoft.com/office/powerpoint/2010/main" val="1178491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15</a:t>
            </a:fld>
            <a:endParaRPr lang="en-GB" dirty="0"/>
          </a:p>
        </p:txBody>
      </p:sp>
    </p:spTree>
    <p:extLst>
      <p:ext uri="{BB962C8B-B14F-4D97-AF65-F5344CB8AC3E}">
        <p14:creationId xmlns:p14="http://schemas.microsoft.com/office/powerpoint/2010/main" val="1048761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16</a:t>
            </a:fld>
            <a:endParaRPr lang="en-GB" dirty="0"/>
          </a:p>
        </p:txBody>
      </p:sp>
    </p:spTree>
    <p:extLst>
      <p:ext uri="{BB962C8B-B14F-4D97-AF65-F5344CB8AC3E}">
        <p14:creationId xmlns:p14="http://schemas.microsoft.com/office/powerpoint/2010/main" val="1745102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cs typeface="Calibri"/>
              </a:rPr>
              <a:t>Countless areas. Challenging to define! Requires expertise. Subjective. But still worth it because it allows breaking barriers</a:t>
            </a:r>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dirty="0"/>
          </a:p>
        </p:txBody>
      </p:sp>
    </p:spTree>
    <p:extLst>
      <p:ext uri="{BB962C8B-B14F-4D97-AF65-F5344CB8AC3E}">
        <p14:creationId xmlns:p14="http://schemas.microsoft.com/office/powerpoint/2010/main" val="3613664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Fine-grained dimensions</a:t>
            </a:r>
          </a:p>
        </p:txBody>
      </p:sp>
      <p:sp>
        <p:nvSpPr>
          <p:cNvPr id="4" name="Slide Number Placeholder 3"/>
          <p:cNvSpPr>
            <a:spLocks noGrp="1"/>
          </p:cNvSpPr>
          <p:nvPr>
            <p:ph type="sldNum" sz="quarter" idx="5"/>
          </p:nvPr>
        </p:nvSpPr>
        <p:spPr/>
        <p:txBody>
          <a:bodyPr/>
          <a:lstStyle/>
          <a:p>
            <a:fld id="{49436F85-577F-4A92-A47F-D540A2BCC821}" type="slidenum">
              <a:rPr lang="en-GB" smtClean="0"/>
              <a:t>18</a:t>
            </a:fld>
            <a:endParaRPr lang="en-GB" dirty="0"/>
          </a:p>
        </p:txBody>
      </p:sp>
    </p:spTree>
    <p:extLst>
      <p:ext uri="{BB962C8B-B14F-4D97-AF65-F5344CB8AC3E}">
        <p14:creationId xmlns:p14="http://schemas.microsoft.com/office/powerpoint/2010/main" val="1728748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Controversial. I agree with Kevin Munger, bots should not use the word “I”</a:t>
            </a:r>
          </a:p>
        </p:txBody>
      </p:sp>
      <p:sp>
        <p:nvSpPr>
          <p:cNvPr id="4" name="Slide Number Placeholder 3"/>
          <p:cNvSpPr>
            <a:spLocks noGrp="1"/>
          </p:cNvSpPr>
          <p:nvPr>
            <p:ph type="sldNum" sz="quarter" idx="5"/>
          </p:nvPr>
        </p:nvSpPr>
        <p:spPr/>
        <p:txBody>
          <a:bodyPr/>
          <a:lstStyle/>
          <a:p>
            <a:fld id="{49436F85-577F-4A92-A47F-D540A2BCC821}" type="slidenum">
              <a:rPr lang="en-GB" smtClean="0"/>
              <a:t>19</a:t>
            </a:fld>
            <a:endParaRPr lang="en-GB" dirty="0"/>
          </a:p>
        </p:txBody>
      </p:sp>
    </p:spTree>
    <p:extLst>
      <p:ext uri="{BB962C8B-B14F-4D97-AF65-F5344CB8AC3E}">
        <p14:creationId xmlns:p14="http://schemas.microsoft.com/office/powerpoint/2010/main" val="3681049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2</a:t>
            </a:fld>
            <a:endParaRPr lang="en-GB" dirty="0"/>
          </a:p>
        </p:txBody>
      </p:sp>
    </p:spTree>
    <p:extLst>
      <p:ext uri="{BB962C8B-B14F-4D97-AF65-F5344CB8AC3E}">
        <p14:creationId xmlns:p14="http://schemas.microsoft.com/office/powerpoint/2010/main" val="1121403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8547-23E0-9944-CDFA-190640086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D030C-03EC-D42C-44B4-38DE412479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87C77-163D-C066-0E74-D03CD944192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E6A9093-403E-3490-4284-98CDB0244B5B}"/>
              </a:ext>
            </a:extLst>
          </p:cNvPr>
          <p:cNvSpPr>
            <a:spLocks noGrp="1"/>
          </p:cNvSpPr>
          <p:nvPr>
            <p:ph type="sldNum" sz="quarter" idx="5"/>
          </p:nvPr>
        </p:nvSpPr>
        <p:spPr/>
        <p:txBody>
          <a:bodyPr/>
          <a:lstStyle/>
          <a:p>
            <a:fld id="{49436F85-577F-4A92-A47F-D540A2BCC821}" type="slidenum">
              <a:rPr lang="en-GB" smtClean="0"/>
              <a:t>20</a:t>
            </a:fld>
            <a:endParaRPr lang="en-GB"/>
          </a:p>
        </p:txBody>
      </p:sp>
    </p:spTree>
    <p:extLst>
      <p:ext uri="{BB962C8B-B14F-4D97-AF65-F5344CB8AC3E}">
        <p14:creationId xmlns:p14="http://schemas.microsoft.com/office/powerpoint/2010/main" val="2557305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21</a:t>
            </a:fld>
            <a:endParaRPr lang="en-GB" dirty="0"/>
          </a:p>
        </p:txBody>
      </p:sp>
    </p:spTree>
    <p:extLst>
      <p:ext uri="{BB962C8B-B14F-4D97-AF65-F5344CB8AC3E}">
        <p14:creationId xmlns:p14="http://schemas.microsoft.com/office/powerpoint/2010/main" val="3708351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22</a:t>
            </a:fld>
            <a:endParaRPr lang="en-GB" dirty="0"/>
          </a:p>
        </p:txBody>
      </p:sp>
    </p:spTree>
    <p:extLst>
      <p:ext uri="{BB962C8B-B14F-4D97-AF65-F5344CB8AC3E}">
        <p14:creationId xmlns:p14="http://schemas.microsoft.com/office/powerpoint/2010/main" val="1201906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268B5-A956-905D-A3B2-ECDE4C9C64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C1807-FA76-5CA7-CD49-B6E941B986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68C65-D741-A06F-B592-7A6EECEA33B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B8CEBD3-A5AB-A5D6-3D26-5B5530B3E573}"/>
              </a:ext>
            </a:extLst>
          </p:cNvPr>
          <p:cNvSpPr>
            <a:spLocks noGrp="1"/>
          </p:cNvSpPr>
          <p:nvPr>
            <p:ph type="sldNum" sz="quarter" idx="5"/>
          </p:nvPr>
        </p:nvSpPr>
        <p:spPr/>
        <p:txBody>
          <a:bodyPr/>
          <a:lstStyle/>
          <a:p>
            <a:fld id="{49436F85-577F-4A92-A47F-D540A2BCC821}" type="slidenum">
              <a:rPr lang="en-GB" smtClean="0"/>
              <a:t>23</a:t>
            </a:fld>
            <a:endParaRPr lang="en-GB"/>
          </a:p>
        </p:txBody>
      </p:sp>
    </p:spTree>
    <p:extLst>
      <p:ext uri="{BB962C8B-B14F-4D97-AF65-F5344CB8AC3E}">
        <p14:creationId xmlns:p14="http://schemas.microsoft.com/office/powerpoint/2010/main" val="174352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a typeface="等线"/>
            </a:endParaRPr>
          </a:p>
        </p:txBody>
      </p:sp>
      <p:sp>
        <p:nvSpPr>
          <p:cNvPr id="4" name="灯片编号占位符 3"/>
          <p:cNvSpPr>
            <a:spLocks noGrp="1"/>
          </p:cNvSpPr>
          <p:nvPr>
            <p:ph type="sldNum" sz="quarter" idx="5"/>
          </p:nvPr>
        </p:nvSpPr>
        <p:spPr/>
        <p:txBody>
          <a:bodyPr/>
          <a:lstStyle/>
          <a:p>
            <a:fld id="{0CDE027F-428C-475B-B1E4-8A83D621930F}" type="slidenum">
              <a:t>24</a:t>
            </a:fld>
            <a:endParaRPr lang="zh-CN" altLang="en-US"/>
          </a:p>
        </p:txBody>
      </p:sp>
    </p:spTree>
    <p:extLst>
      <p:ext uri="{BB962C8B-B14F-4D97-AF65-F5344CB8AC3E}">
        <p14:creationId xmlns:p14="http://schemas.microsoft.com/office/powerpoint/2010/main" val="4251047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a typeface="等线"/>
            </a:endParaRPr>
          </a:p>
        </p:txBody>
      </p:sp>
      <p:sp>
        <p:nvSpPr>
          <p:cNvPr id="4" name="灯片编号占位符 3"/>
          <p:cNvSpPr>
            <a:spLocks noGrp="1"/>
          </p:cNvSpPr>
          <p:nvPr>
            <p:ph type="sldNum" sz="quarter" idx="5"/>
          </p:nvPr>
        </p:nvSpPr>
        <p:spPr/>
        <p:txBody>
          <a:bodyPr/>
          <a:lstStyle/>
          <a:p>
            <a:fld id="{0CDE027F-428C-475B-B1E4-8A83D621930F}" type="slidenum">
              <a:t>25</a:t>
            </a:fld>
            <a:endParaRPr lang="zh-CN" altLang="en-US"/>
          </a:p>
        </p:txBody>
      </p:sp>
    </p:spTree>
    <p:extLst>
      <p:ext uri="{BB962C8B-B14F-4D97-AF65-F5344CB8AC3E}">
        <p14:creationId xmlns:p14="http://schemas.microsoft.com/office/powerpoint/2010/main" val="1006845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26</a:t>
            </a:fld>
            <a:endParaRPr lang="en-GB" dirty="0"/>
          </a:p>
        </p:txBody>
      </p:sp>
    </p:spTree>
    <p:extLst>
      <p:ext uri="{BB962C8B-B14F-4D97-AF65-F5344CB8AC3E}">
        <p14:creationId xmlns:p14="http://schemas.microsoft.com/office/powerpoint/2010/main" val="3177359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27</a:t>
            </a:fld>
            <a:endParaRPr lang="en-GB" dirty="0"/>
          </a:p>
        </p:txBody>
      </p:sp>
    </p:spTree>
    <p:extLst>
      <p:ext uri="{BB962C8B-B14F-4D97-AF65-F5344CB8AC3E}">
        <p14:creationId xmlns:p14="http://schemas.microsoft.com/office/powerpoint/2010/main" val="2789830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ea typeface="Calibri"/>
                <a:cs typeface="Calibri"/>
              </a:rPr>
              <a:t>Left above: </a:t>
            </a:r>
            <a:r>
              <a:rPr lang="en-US" dirty="0"/>
              <a:t>Option prediction accuracy for cultural questions using the Llama3 model. The final option is simulated by selecting option with the highest probabilities. We can see improvement of accuracy across all models and test subsets, highlighting the effectiveness of the fine-tuning process.</a:t>
            </a:r>
            <a:endParaRPr lang="en-US" dirty="0">
              <a:latin typeface="等线"/>
              <a:ea typeface="等线"/>
              <a:cs typeface="Calibri"/>
            </a:endParaRPr>
          </a:p>
          <a:p>
            <a:r>
              <a:rPr lang="en-US" dirty="0">
                <a:latin typeface="Calibri"/>
                <a:ea typeface="Calibri"/>
                <a:cs typeface="Calibri"/>
              </a:rPr>
              <a:t>Left below: T</a:t>
            </a:r>
            <a:r>
              <a:rPr lang="en-US" dirty="0">
                <a:latin typeface="等线"/>
                <a:ea typeface="等线"/>
                <a:cs typeface="Calibri"/>
              </a:rPr>
              <a:t>he</a:t>
            </a:r>
            <a:r>
              <a:rPr lang="en-US" dirty="0"/>
              <a:t> results in both 1−JSD scores and accuracy on Pew dataset. The consistent improvements prove its capability to generalize well to unseen surveys.</a:t>
            </a:r>
            <a:endParaRPr lang="en-US" dirty="0">
              <a:ea typeface="等线"/>
            </a:endParaRPr>
          </a:p>
          <a:p>
            <a:r>
              <a:rPr lang="en-US" dirty="0">
                <a:latin typeface="Calibri"/>
                <a:ea typeface="Calibri"/>
                <a:cs typeface="Calibri"/>
              </a:rPr>
              <a:t>Right: (diversity changes) </a:t>
            </a:r>
            <a:r>
              <a:rPr lang="en-US" dirty="0"/>
              <a:t>we calculate 1−JSD for Llama3_Base and Llama3_Instruct (ZS and FT) output across countries for each </a:t>
            </a:r>
            <a:r>
              <a:rPr lang="en-US" dirty="0" err="1"/>
              <a:t>question.A</a:t>
            </a:r>
            <a:r>
              <a:rPr lang="en-US" dirty="0"/>
              <a:t> lower 1−JSD score suggests greater diversity in responses between countries. The blue shaded area represents diversity changes. (1) Base model show limited sensitivity to national variations. (2) Instruct model results show this diversity diminishes following distribution simulation fine-tuning.  (3) no consistent correlation between the diversity of generated responses and the accuracy of simulated distributions.  </a:t>
            </a:r>
            <a:br>
              <a:rPr lang="en-US" dirty="0">
                <a:cs typeface="+mn-lt"/>
              </a:rPr>
            </a:br>
            <a:r>
              <a:rPr lang="en-US" dirty="0">
                <a:latin typeface="等线"/>
                <a:ea typeface="等线"/>
                <a:cs typeface="Calibri"/>
              </a:rPr>
              <a:t>Right: (dimension radar) </a:t>
            </a:r>
            <a:r>
              <a:rPr lang="en-US" dirty="0"/>
              <a:t>We visualize the option accuracy of African countries. (1) For seen questions, we observe that all models show a relatively high performance across most countries. (2) For unseen questions, the performance decreases greatly, particularly in countries like Egypt and Tunisia. (3) The Instruct models maintain a higher level of accuracy relative to the Base models.</a:t>
            </a:r>
            <a:endParaRPr lang="en-US" dirty="0">
              <a:latin typeface="Calibri"/>
              <a:ea typeface="Calibri"/>
              <a:cs typeface="Calibri"/>
            </a:endParaRPr>
          </a:p>
        </p:txBody>
      </p:sp>
      <p:sp>
        <p:nvSpPr>
          <p:cNvPr id="4" name="灯片编号占位符 3"/>
          <p:cNvSpPr>
            <a:spLocks noGrp="1"/>
          </p:cNvSpPr>
          <p:nvPr>
            <p:ph type="sldNum" sz="quarter" idx="5"/>
          </p:nvPr>
        </p:nvSpPr>
        <p:spPr/>
        <p:txBody>
          <a:bodyPr/>
          <a:lstStyle/>
          <a:p>
            <a:fld id="{0CDE027F-428C-475B-B1E4-8A83D621930F}" type="slidenum">
              <a:t>28</a:t>
            </a:fld>
            <a:endParaRPr lang="zh-CN" altLang="en-US"/>
          </a:p>
        </p:txBody>
      </p:sp>
    </p:spTree>
    <p:extLst>
      <p:ext uri="{BB962C8B-B14F-4D97-AF65-F5344CB8AC3E}">
        <p14:creationId xmlns:p14="http://schemas.microsoft.com/office/powerpoint/2010/main" val="3875204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7FC6B-21DC-DE82-CBB2-0E193B7430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9E02F-1A8E-F9AD-C156-99E58D6780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9AD50-D9C5-264B-DAB6-EFB01C63074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6A32249-2DC1-BAC2-1D91-044DB75F2D56}"/>
              </a:ext>
            </a:extLst>
          </p:cNvPr>
          <p:cNvSpPr>
            <a:spLocks noGrp="1"/>
          </p:cNvSpPr>
          <p:nvPr>
            <p:ph type="sldNum" sz="quarter" idx="5"/>
          </p:nvPr>
        </p:nvSpPr>
        <p:spPr/>
        <p:txBody>
          <a:bodyPr/>
          <a:lstStyle/>
          <a:p>
            <a:fld id="{49436F85-577F-4A92-A47F-D540A2BCC821}" type="slidenum">
              <a:rPr lang="en-GB" smtClean="0"/>
              <a:t>29</a:t>
            </a:fld>
            <a:endParaRPr lang="en-GB"/>
          </a:p>
        </p:txBody>
      </p:sp>
    </p:spTree>
    <p:extLst>
      <p:ext uri="{BB962C8B-B14F-4D97-AF65-F5344CB8AC3E}">
        <p14:creationId xmlns:p14="http://schemas.microsoft.com/office/powerpoint/2010/main" val="323358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801479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30</a:t>
            </a:fld>
            <a:endParaRPr lang="en-GB" dirty="0"/>
          </a:p>
        </p:txBody>
      </p:sp>
    </p:spTree>
    <p:extLst>
      <p:ext uri="{BB962C8B-B14F-4D97-AF65-F5344CB8AC3E}">
        <p14:creationId xmlns:p14="http://schemas.microsoft.com/office/powerpoint/2010/main" val="3411811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talk about food we talk about our embodied existence in the world.</a:t>
            </a:r>
          </a:p>
          <a:p>
            <a:r>
              <a:rPr lang="en-US" dirty="0"/>
              <a:t>Food addresses historical, cultural, social, bodily, spiritual, and environmental issues.</a:t>
            </a:r>
          </a:p>
          <a:p>
            <a:r>
              <a:rPr lang="en-US" dirty="0"/>
              <a:t>Sense of community and feelings of national, regional, ethnic, religious etc. belonging.</a:t>
            </a:r>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31</a:t>
            </a:fld>
            <a:endParaRPr lang="en-GB" dirty="0"/>
          </a:p>
        </p:txBody>
      </p:sp>
    </p:spTree>
    <p:extLst>
      <p:ext uri="{BB962C8B-B14F-4D97-AF65-F5344CB8AC3E}">
        <p14:creationId xmlns:p14="http://schemas.microsoft.com/office/powerpoint/2010/main" val="3140594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32</a:t>
            </a:fld>
            <a:endParaRPr lang="en-GB" dirty="0"/>
          </a:p>
        </p:txBody>
      </p:sp>
    </p:spTree>
    <p:extLst>
      <p:ext uri="{BB962C8B-B14F-4D97-AF65-F5344CB8AC3E}">
        <p14:creationId xmlns:p14="http://schemas.microsoft.com/office/powerpoint/2010/main" val="1436903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33</a:t>
            </a:fld>
            <a:endParaRPr lang="en-GB" dirty="0"/>
          </a:p>
        </p:txBody>
      </p:sp>
    </p:spTree>
    <p:extLst>
      <p:ext uri="{BB962C8B-B14F-4D97-AF65-F5344CB8AC3E}">
        <p14:creationId xmlns:p14="http://schemas.microsoft.com/office/powerpoint/2010/main" val="270892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0CAE0-08FC-26DA-9E16-4D590B5AB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B7C9C-C0A3-0A18-1541-E415013F8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BD70C-6DF5-076F-B070-D4E4E366AFE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0C5923-7FCF-E4AF-0440-7EED96E99061}"/>
              </a:ext>
            </a:extLst>
          </p:cNvPr>
          <p:cNvSpPr>
            <a:spLocks noGrp="1"/>
          </p:cNvSpPr>
          <p:nvPr>
            <p:ph type="sldNum" sz="quarter" idx="5"/>
          </p:nvPr>
        </p:nvSpPr>
        <p:spPr/>
        <p:txBody>
          <a:bodyPr/>
          <a:lstStyle/>
          <a:p>
            <a:fld id="{49436F85-577F-4A92-A47F-D540A2BCC821}" type="slidenum">
              <a:rPr lang="en-GB" smtClean="0"/>
              <a:t>34</a:t>
            </a:fld>
            <a:endParaRPr lang="en-GB" dirty="0"/>
          </a:p>
        </p:txBody>
      </p:sp>
    </p:spTree>
    <p:extLst>
      <p:ext uri="{BB962C8B-B14F-4D97-AF65-F5344CB8AC3E}">
        <p14:creationId xmlns:p14="http://schemas.microsoft.com/office/powerpoint/2010/main" val="4200427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F3405-B24E-43C4-7EC9-F089EE5391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6346E4-434E-8BBE-02FF-7C370F10E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65339-3D1B-C8FA-3F73-3EEF3C3E3A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837EB7C-744B-E18F-1A9D-895D1D553E25}"/>
              </a:ext>
            </a:extLst>
          </p:cNvPr>
          <p:cNvSpPr>
            <a:spLocks noGrp="1"/>
          </p:cNvSpPr>
          <p:nvPr>
            <p:ph type="sldNum" sz="quarter" idx="5"/>
          </p:nvPr>
        </p:nvSpPr>
        <p:spPr/>
        <p:txBody>
          <a:bodyPr/>
          <a:lstStyle/>
          <a:p>
            <a:fld id="{49436F85-577F-4A92-A47F-D540A2BCC821}" type="slidenum">
              <a:rPr lang="en-GB" smtClean="0"/>
              <a:t>35</a:t>
            </a:fld>
            <a:endParaRPr lang="en-GB"/>
          </a:p>
        </p:txBody>
      </p:sp>
    </p:spTree>
    <p:extLst>
      <p:ext uri="{BB962C8B-B14F-4D97-AF65-F5344CB8AC3E}">
        <p14:creationId xmlns:p14="http://schemas.microsoft.com/office/powerpoint/2010/main" val="64363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Calibri" panose="020F0502020204030204" pitchFamily="34" charset="0"/>
                <a:ea typeface="Calibri" panose="020F0502020204030204" pitchFamily="34" charset="0"/>
                <a:cs typeface="Calibri" panose="020F0502020204030204" pitchFamily="34" charset="0"/>
              </a:rPr>
              <a:t>This variability underscores the challenges language models encounter in navigating cross-cultural culinary contexts and highlights the difficulty of responding with cultural knowledge, which involves using specific language, engaging in code-switching, and integrating cultural context.</a:t>
            </a:r>
            <a:endParaRPr lang="zh-CN" altLang="en-US"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36</a:t>
            </a:fld>
            <a:endParaRPr lang="en-GB" dirty="0"/>
          </a:p>
        </p:txBody>
      </p:sp>
    </p:spTree>
    <p:extLst>
      <p:ext uri="{BB962C8B-B14F-4D97-AF65-F5344CB8AC3E}">
        <p14:creationId xmlns:p14="http://schemas.microsoft.com/office/powerpoint/2010/main" val="2946573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37</a:t>
            </a:fld>
            <a:endParaRPr lang="en-GB" dirty="0"/>
          </a:p>
        </p:txBody>
      </p:sp>
    </p:spTree>
    <p:extLst>
      <p:ext uri="{BB962C8B-B14F-4D97-AF65-F5344CB8AC3E}">
        <p14:creationId xmlns:p14="http://schemas.microsoft.com/office/powerpoint/2010/main" val="3158172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ltLang="zh-CN" dirty="0">
                <a:latin typeface="Calibri" panose="020F0502020204030204" pitchFamily="34" charset="0"/>
                <a:ea typeface="Calibri" panose="020F0502020204030204" pitchFamily="34" charset="0"/>
                <a:cs typeface="Calibri" panose="020F0502020204030204" pitchFamily="34" charset="0"/>
              </a:rPr>
              <a:t>The cultural groups (U.S., India) where LLM probing performed well are typically those where the native language is English.</a:t>
            </a:r>
          </a:p>
          <a:p>
            <a:pPr marL="285750" indent="-285750">
              <a:buFont typeface="Arial" panose="020B0604020202020204" pitchFamily="34" charset="0"/>
              <a:buChar char="•"/>
            </a:pPr>
            <a:r>
              <a:rPr lang="en-US" altLang="zh-CN" dirty="0">
                <a:latin typeface="Calibri" panose="020F0502020204030204" pitchFamily="34" charset="0"/>
                <a:ea typeface="Calibri" panose="020F0502020204030204" pitchFamily="34" charset="0"/>
                <a:cs typeface="Calibri" panose="020F0502020204030204" pitchFamily="34" charset="0"/>
              </a:rPr>
              <a:t>Decoder-only LLMs exhibit less cultural bias compared to other model types.</a:t>
            </a:r>
          </a:p>
          <a:p>
            <a:pPr marL="285750" indent="-285750">
              <a:buFont typeface="Arial" panose="020B0604020202020204" pitchFamily="34" charset="0"/>
              <a:buChar char="•"/>
            </a:pPr>
            <a:r>
              <a:rPr lang="en-US" altLang="zh-CN" dirty="0">
                <a:latin typeface="Calibri" panose="020F0502020204030204" pitchFamily="34" charset="0"/>
                <a:ea typeface="Calibri" panose="020F0502020204030204" pitchFamily="34" charset="0"/>
                <a:cs typeface="Calibri" panose="020F0502020204030204" pitchFamily="34" charset="0"/>
              </a:rPr>
              <a:t>In more advanced LLMs, cultural competency isn’t directly tied to the training sample size of specific cultural groups.</a:t>
            </a:r>
          </a:p>
          <a:p>
            <a:pPr marL="285750" indent="-285750">
              <a:buFont typeface="Arial" panose="020B0604020202020204" pitchFamily="34" charset="0"/>
              <a:buChar char="•"/>
            </a:pPr>
            <a:endParaRPr lang="zh-CN" altLang="en-US"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38</a:t>
            </a:fld>
            <a:endParaRPr lang="en-GB" dirty="0"/>
          </a:p>
        </p:txBody>
      </p:sp>
    </p:spTree>
    <p:extLst>
      <p:ext uri="{BB962C8B-B14F-4D97-AF65-F5344CB8AC3E}">
        <p14:creationId xmlns:p14="http://schemas.microsoft.com/office/powerpoint/2010/main" val="28263729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Calibri" panose="020F0502020204030204" pitchFamily="34" charset="0"/>
                <a:cs typeface="Calibri" panose="020F0502020204030204" pitchFamily="34" charset="0"/>
              </a:rPr>
              <a:t>English prompts with cultural information achieve higher probing scores in capturing LLMs’ knowledge within the food domain. </a:t>
            </a:r>
            <a:endParaRPr lang="zh-CN" alt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Calibri" panose="020F0502020204030204" pitchFamily="34" charset="0"/>
                <a:cs typeface="Calibri" panose="020F0502020204030204" pitchFamily="34" charset="0"/>
              </a:rPr>
              <a:t>The English prompt performs significantly better than prompts in other languages across all cultural groups, probably due to more training data.</a:t>
            </a:r>
            <a:endParaRPr lang="zh-CN" alt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alibri" panose="020F0502020204030204" pitchFamily="34" charset="0"/>
                <a:ea typeface="Calibri" panose="020F0502020204030204" pitchFamily="34" charset="0"/>
                <a:cs typeface="Calibri" panose="020F0502020204030204" pitchFamily="34" charset="0"/>
              </a:rPr>
              <a:t>When English is the main language and the dish subject is presented in another language, probing performance significantly declines but still outperforms probing conducted solely in other languages.</a:t>
            </a:r>
            <a:endParaRPr lang="zh-CN" altLang="en-US"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39</a:t>
            </a:fld>
            <a:endParaRPr lang="en-GB" dirty="0"/>
          </a:p>
        </p:txBody>
      </p:sp>
    </p:spTree>
    <p:extLst>
      <p:ext uri="{BB962C8B-B14F-4D97-AF65-F5344CB8AC3E}">
        <p14:creationId xmlns:p14="http://schemas.microsoft.com/office/powerpoint/2010/main" val="1269199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733706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F4E2E-C977-E5B2-05C0-E8EBA1DB3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A26B6-7C11-E592-AA36-B16D38F88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162D6-F8A5-B2F3-FAC2-083C7B2F247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534B90-8BB0-AD61-B55B-C376AA0F6F06}"/>
              </a:ext>
            </a:extLst>
          </p:cNvPr>
          <p:cNvSpPr>
            <a:spLocks noGrp="1"/>
          </p:cNvSpPr>
          <p:nvPr>
            <p:ph type="sldNum" sz="quarter" idx="5"/>
          </p:nvPr>
        </p:nvSpPr>
        <p:spPr/>
        <p:txBody>
          <a:bodyPr/>
          <a:lstStyle/>
          <a:p>
            <a:fld id="{49436F85-577F-4A92-A47F-D540A2BCC821}" type="slidenum">
              <a:rPr lang="en-GB" smtClean="0"/>
              <a:t>40</a:t>
            </a:fld>
            <a:endParaRPr lang="en-GB"/>
          </a:p>
        </p:txBody>
      </p:sp>
    </p:spTree>
    <p:extLst>
      <p:ext uri="{BB962C8B-B14F-4D97-AF65-F5344CB8AC3E}">
        <p14:creationId xmlns:p14="http://schemas.microsoft.com/office/powerpoint/2010/main" val="2791070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Jordan 10 dinars, King Talal Ibn Abdullah</a:t>
            </a:r>
          </a:p>
        </p:txBody>
      </p:sp>
      <p:sp>
        <p:nvSpPr>
          <p:cNvPr id="4" name="Slide Number Placeholder 3"/>
          <p:cNvSpPr>
            <a:spLocks noGrp="1"/>
          </p:cNvSpPr>
          <p:nvPr>
            <p:ph type="sldNum" sz="quarter" idx="5"/>
          </p:nvPr>
        </p:nvSpPr>
        <p:spPr/>
        <p:txBody>
          <a:bodyPr/>
          <a:lstStyle/>
          <a:p>
            <a:fld id="{49436F85-577F-4A92-A47F-D540A2BCC821}" type="slidenum">
              <a:rPr lang="en-GB" smtClean="0"/>
              <a:t>41</a:t>
            </a:fld>
            <a:endParaRPr lang="en-GB" dirty="0"/>
          </a:p>
        </p:txBody>
      </p:sp>
    </p:spTree>
    <p:extLst>
      <p:ext uri="{BB962C8B-B14F-4D97-AF65-F5344CB8AC3E}">
        <p14:creationId xmlns:p14="http://schemas.microsoft.com/office/powerpoint/2010/main" val="2475929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42</a:t>
            </a:fld>
            <a:endParaRPr lang="en-GB" dirty="0"/>
          </a:p>
        </p:txBody>
      </p:sp>
    </p:spTree>
    <p:extLst>
      <p:ext uri="{BB962C8B-B14F-4D97-AF65-F5344CB8AC3E}">
        <p14:creationId xmlns:p14="http://schemas.microsoft.com/office/powerpoint/2010/main" val="2262268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helpfulness and truthfulness while mitigating the harms and biases” (</a:t>
            </a:r>
            <a:r>
              <a:rPr lang="en-US" dirty="0">
                <a:hlinkClick r:id="rId3"/>
              </a:rPr>
              <a:t>OpenAI, 2022</a:t>
            </a:r>
            <a:r>
              <a:rPr lang="en-US" dirty="0"/>
              <a:t>)</a:t>
            </a:r>
          </a:p>
          <a:p>
            <a:r>
              <a:rPr lang="en-GB" dirty="0"/>
              <a:t>“</a:t>
            </a:r>
            <a:r>
              <a:rPr lang="en-US" dirty="0"/>
              <a:t>to steer and control AI systems much smarter than us” (</a:t>
            </a:r>
            <a:r>
              <a:rPr lang="en-US" dirty="0">
                <a:hlinkClick r:id="rId4"/>
              </a:rPr>
              <a:t>OpenAI, 2023</a:t>
            </a:r>
            <a:r>
              <a:rPr lang="en-US" dirty="0"/>
              <a:t>)</a:t>
            </a:r>
          </a:p>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43</a:t>
            </a:fld>
            <a:endParaRPr lang="en-GB" dirty="0"/>
          </a:p>
        </p:txBody>
      </p:sp>
    </p:spTree>
    <p:extLst>
      <p:ext uri="{BB962C8B-B14F-4D97-AF65-F5344CB8AC3E}">
        <p14:creationId xmlns:p14="http://schemas.microsoft.com/office/powerpoint/2010/main" val="1814700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44</a:t>
            </a:fld>
            <a:endParaRPr lang="en-GB" dirty="0"/>
          </a:p>
        </p:txBody>
      </p:sp>
    </p:spTree>
    <p:extLst>
      <p:ext uri="{BB962C8B-B14F-4D97-AF65-F5344CB8AC3E}">
        <p14:creationId xmlns:p14="http://schemas.microsoft.com/office/powerpoint/2010/main" val="836968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45</a:t>
            </a:fld>
            <a:endParaRPr lang="en-GB" dirty="0"/>
          </a:p>
        </p:txBody>
      </p:sp>
    </p:spTree>
    <p:extLst>
      <p:ext uri="{BB962C8B-B14F-4D97-AF65-F5344CB8AC3E}">
        <p14:creationId xmlns:p14="http://schemas.microsoft.com/office/powerpoint/2010/main" val="741301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46</a:t>
            </a:fld>
            <a:endParaRPr lang="en-GB" dirty="0"/>
          </a:p>
        </p:txBody>
      </p:sp>
    </p:spTree>
    <p:extLst>
      <p:ext uri="{BB962C8B-B14F-4D97-AF65-F5344CB8AC3E}">
        <p14:creationId xmlns:p14="http://schemas.microsoft.com/office/powerpoint/2010/main" val="2611484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47</a:t>
            </a:fld>
            <a:endParaRPr lang="en-GB" dirty="0"/>
          </a:p>
        </p:txBody>
      </p:sp>
    </p:spTree>
    <p:extLst>
      <p:ext uri="{BB962C8B-B14F-4D97-AF65-F5344CB8AC3E}">
        <p14:creationId xmlns:p14="http://schemas.microsoft.com/office/powerpoint/2010/main" val="660355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icrosoft New Tai Lue"/>
              </a:rPr>
              <a:t>Culture is multifaceted and </a:t>
            </a:r>
            <a:r>
              <a:rPr lang="en-US" b="1" dirty="0">
                <a:cs typeface="Microsoft New Tai Lue"/>
              </a:rPr>
              <a:t>complex</a:t>
            </a:r>
          </a:p>
          <a:p>
            <a:r>
              <a:rPr lang="en-US" dirty="0">
                <a:cs typeface="Microsoft New Tai Lue"/>
              </a:rPr>
              <a:t>There is enormous </a:t>
            </a:r>
            <a:r>
              <a:rPr lang="en-US" b="1" dirty="0">
                <a:cs typeface="Microsoft New Tai Lue"/>
              </a:rPr>
              <a:t>diversity</a:t>
            </a:r>
            <a:r>
              <a:rPr lang="en-US" dirty="0">
                <a:cs typeface="Microsoft New Tai Lue"/>
              </a:rPr>
              <a:t> among speakers of the same language</a:t>
            </a:r>
          </a:p>
          <a:p>
            <a:r>
              <a:rPr lang="en-GB" dirty="0"/>
              <a:t>The information monoculture</a:t>
            </a:r>
          </a:p>
        </p:txBody>
      </p:sp>
      <p:sp>
        <p:nvSpPr>
          <p:cNvPr id="4" name="Slide Number Placeholder 3"/>
          <p:cNvSpPr>
            <a:spLocks noGrp="1"/>
          </p:cNvSpPr>
          <p:nvPr>
            <p:ph type="sldNum" sz="quarter" idx="5"/>
          </p:nvPr>
        </p:nvSpPr>
        <p:spPr/>
        <p:txBody>
          <a:bodyPr/>
          <a:lstStyle/>
          <a:p>
            <a:fld id="{49436F85-577F-4A92-A47F-D540A2BCC821}" type="slidenum">
              <a:rPr lang="en-GB" smtClean="0"/>
              <a:t>48</a:t>
            </a:fld>
            <a:endParaRPr lang="en-GB" dirty="0"/>
          </a:p>
        </p:txBody>
      </p:sp>
    </p:spTree>
    <p:extLst>
      <p:ext uri="{BB962C8B-B14F-4D97-AF65-F5344CB8AC3E}">
        <p14:creationId xmlns:p14="http://schemas.microsoft.com/office/powerpoint/2010/main" val="1336502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49</a:t>
            </a:fld>
            <a:endParaRPr lang="en-GB" dirty="0"/>
          </a:p>
        </p:txBody>
      </p:sp>
    </p:spTree>
    <p:extLst>
      <p:ext uri="{BB962C8B-B14F-4D97-AF65-F5344CB8AC3E}">
        <p14:creationId xmlns:p14="http://schemas.microsoft.com/office/powerpoint/2010/main" val="1953488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1736143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50</a:t>
            </a:fld>
            <a:endParaRPr lang="en-GB" dirty="0"/>
          </a:p>
        </p:txBody>
      </p:sp>
    </p:spTree>
    <p:extLst>
      <p:ext uri="{BB962C8B-B14F-4D97-AF65-F5344CB8AC3E}">
        <p14:creationId xmlns:p14="http://schemas.microsoft.com/office/powerpoint/2010/main" val="1186360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51</a:t>
            </a:fld>
            <a:endParaRPr lang="en-GB" dirty="0"/>
          </a:p>
        </p:txBody>
      </p:sp>
    </p:spTree>
    <p:extLst>
      <p:ext uri="{BB962C8B-B14F-4D97-AF65-F5344CB8AC3E}">
        <p14:creationId xmlns:p14="http://schemas.microsoft.com/office/powerpoint/2010/main" val="1195207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52</a:t>
            </a:fld>
            <a:endParaRPr lang="en-GB" dirty="0"/>
          </a:p>
        </p:txBody>
      </p:sp>
    </p:spTree>
    <p:extLst>
      <p:ext uri="{BB962C8B-B14F-4D97-AF65-F5344CB8AC3E}">
        <p14:creationId xmlns:p14="http://schemas.microsoft.com/office/powerpoint/2010/main" val="4089569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53</a:t>
            </a:fld>
            <a:endParaRPr lang="en-GB" dirty="0"/>
          </a:p>
        </p:txBody>
      </p:sp>
    </p:spTree>
    <p:extLst>
      <p:ext uri="{BB962C8B-B14F-4D97-AF65-F5344CB8AC3E}">
        <p14:creationId xmlns:p14="http://schemas.microsoft.com/office/powerpoint/2010/main" val="1985685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54</a:t>
            </a:fld>
            <a:endParaRPr lang="en-GB" dirty="0"/>
          </a:p>
        </p:txBody>
      </p:sp>
    </p:spTree>
    <p:extLst>
      <p:ext uri="{BB962C8B-B14F-4D97-AF65-F5344CB8AC3E}">
        <p14:creationId xmlns:p14="http://schemas.microsoft.com/office/powerpoint/2010/main" val="3985072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55</a:t>
            </a:fld>
            <a:endParaRPr lang="en-GB" dirty="0"/>
          </a:p>
        </p:txBody>
      </p:sp>
    </p:spTree>
    <p:extLst>
      <p:ext uri="{BB962C8B-B14F-4D97-AF65-F5344CB8AC3E}">
        <p14:creationId xmlns:p14="http://schemas.microsoft.com/office/powerpoint/2010/main" val="3329764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56</a:t>
            </a:fld>
            <a:endParaRPr lang="en-GB" dirty="0"/>
          </a:p>
        </p:txBody>
      </p:sp>
    </p:spTree>
    <p:extLst>
      <p:ext uri="{BB962C8B-B14F-4D97-AF65-F5344CB8AC3E}">
        <p14:creationId xmlns:p14="http://schemas.microsoft.com/office/powerpoint/2010/main" val="3760214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57</a:t>
            </a:fld>
            <a:endParaRPr lang="en-GB" dirty="0"/>
          </a:p>
        </p:txBody>
      </p:sp>
    </p:spTree>
    <p:extLst>
      <p:ext uri="{BB962C8B-B14F-4D97-AF65-F5344CB8AC3E}">
        <p14:creationId xmlns:p14="http://schemas.microsoft.com/office/powerpoint/2010/main" val="2108965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58</a:t>
            </a:fld>
            <a:endParaRPr lang="en-GB" dirty="0"/>
          </a:p>
        </p:txBody>
      </p:sp>
    </p:spTree>
    <p:extLst>
      <p:ext uri="{BB962C8B-B14F-4D97-AF65-F5344CB8AC3E}">
        <p14:creationId xmlns:p14="http://schemas.microsoft.com/office/powerpoint/2010/main" val="38002797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59</a:t>
            </a:fld>
            <a:endParaRPr lang="en-GB" dirty="0"/>
          </a:p>
        </p:txBody>
      </p:sp>
    </p:spTree>
    <p:extLst>
      <p:ext uri="{BB962C8B-B14F-4D97-AF65-F5344CB8AC3E}">
        <p14:creationId xmlns:p14="http://schemas.microsoft.com/office/powerpoint/2010/main" val="1816387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8635503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60</a:t>
            </a:fld>
            <a:endParaRPr lang="en-GB" dirty="0"/>
          </a:p>
        </p:txBody>
      </p:sp>
    </p:spTree>
    <p:extLst>
      <p:ext uri="{BB962C8B-B14F-4D97-AF65-F5344CB8AC3E}">
        <p14:creationId xmlns:p14="http://schemas.microsoft.com/office/powerpoint/2010/main" val="11002105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61</a:t>
            </a:fld>
            <a:endParaRPr lang="en-GB" dirty="0"/>
          </a:p>
        </p:txBody>
      </p:sp>
    </p:spTree>
    <p:extLst>
      <p:ext uri="{BB962C8B-B14F-4D97-AF65-F5344CB8AC3E}">
        <p14:creationId xmlns:p14="http://schemas.microsoft.com/office/powerpoint/2010/main" val="1577162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36F80-3109-CA06-C659-6F0DF7AF0B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EC8FB2-A64C-4A39-CE22-54B7347BB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005DC-DD7C-512D-9508-B1425F02223F}"/>
              </a:ext>
            </a:extLst>
          </p:cNvPr>
          <p:cNvSpPr>
            <a:spLocks noGrp="1"/>
          </p:cNvSpPr>
          <p:nvPr>
            <p:ph type="body" idx="1"/>
          </p:nvPr>
        </p:nvSpPr>
        <p:spPr/>
        <p:txBody>
          <a:bodyPr/>
          <a:lstStyle/>
          <a:p>
            <a:r>
              <a:rPr lang="en-GB" dirty="0"/>
              <a:t>A popular web app to assist me in generating examples, not to showcase its AGI</a:t>
            </a:r>
          </a:p>
          <a:p>
            <a:r>
              <a:rPr lang="en-GB" dirty="0"/>
              <a:t>Orthography, morphology, syntax, word choice, style</a:t>
            </a:r>
          </a:p>
        </p:txBody>
      </p:sp>
      <p:sp>
        <p:nvSpPr>
          <p:cNvPr id="4" name="Slide Number Placeholder 3">
            <a:extLst>
              <a:ext uri="{FF2B5EF4-FFF2-40B4-BE49-F238E27FC236}">
                <a16:creationId xmlns:a16="http://schemas.microsoft.com/office/drawing/2014/main" id="{775620C4-DDA7-04BA-A759-56B8BFD161F3}"/>
              </a:ext>
            </a:extLst>
          </p:cNvPr>
          <p:cNvSpPr>
            <a:spLocks noGrp="1"/>
          </p:cNvSpPr>
          <p:nvPr>
            <p:ph type="sldNum" sz="quarter" idx="5"/>
          </p:nvPr>
        </p:nvSpPr>
        <p:spPr/>
        <p:txBody>
          <a:bodyPr/>
          <a:lstStyle/>
          <a:p>
            <a:fld id="{49436F85-577F-4A92-A47F-D540A2BCC821}" type="slidenum">
              <a:rPr lang="en-GB" smtClean="0"/>
              <a:t>62</a:t>
            </a:fld>
            <a:endParaRPr lang="en-GB" dirty="0"/>
          </a:p>
        </p:txBody>
      </p:sp>
    </p:spTree>
    <p:extLst>
      <p:ext uri="{BB962C8B-B14F-4D97-AF65-F5344CB8AC3E}">
        <p14:creationId xmlns:p14="http://schemas.microsoft.com/office/powerpoint/2010/main" val="7600034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6735F-9FDF-8C05-C8D7-874288FC8D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1C437-C241-812B-2414-5ACB3193A4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D5A2B-950E-CE9E-01CB-F203E98FE464}"/>
              </a:ext>
            </a:extLst>
          </p:cNvPr>
          <p:cNvSpPr>
            <a:spLocks noGrp="1"/>
          </p:cNvSpPr>
          <p:nvPr>
            <p:ph type="body" idx="1"/>
          </p:nvPr>
        </p:nvSpPr>
        <p:spPr/>
        <p:txBody>
          <a:bodyPr/>
          <a:lstStyle/>
          <a:p>
            <a:r>
              <a:rPr lang="en-US" dirty="0"/>
              <a:t>Shared knowledge based on which people reason and communicate</a:t>
            </a:r>
            <a:endParaRPr lang="en-GB" dirty="0"/>
          </a:p>
          <a:p>
            <a:r>
              <a:rPr lang="en-GB" dirty="0">
                <a:cs typeface="Calibri"/>
              </a:rPr>
              <a:t>Can also be about explaining methods in more detail if they are not commonly known</a:t>
            </a:r>
          </a:p>
        </p:txBody>
      </p:sp>
      <p:sp>
        <p:nvSpPr>
          <p:cNvPr id="4" name="Slide Number Placeholder 3">
            <a:extLst>
              <a:ext uri="{FF2B5EF4-FFF2-40B4-BE49-F238E27FC236}">
                <a16:creationId xmlns:a16="http://schemas.microsoft.com/office/drawing/2014/main" id="{088ACBDC-B95E-3EEE-7B48-B874E5FFC270}"/>
              </a:ext>
            </a:extLst>
          </p:cNvPr>
          <p:cNvSpPr>
            <a:spLocks noGrp="1"/>
          </p:cNvSpPr>
          <p:nvPr>
            <p:ph type="sldNum" sz="quarter" idx="5"/>
          </p:nvPr>
        </p:nvSpPr>
        <p:spPr/>
        <p:txBody>
          <a:bodyPr/>
          <a:lstStyle/>
          <a:p>
            <a:fld id="{49436F85-577F-4A92-A47F-D540A2BCC821}" type="slidenum">
              <a:rPr lang="en-GB" smtClean="0"/>
              <a:t>63</a:t>
            </a:fld>
            <a:endParaRPr lang="en-GB" dirty="0"/>
          </a:p>
        </p:txBody>
      </p:sp>
    </p:spTree>
    <p:extLst>
      <p:ext uri="{BB962C8B-B14F-4D97-AF65-F5344CB8AC3E}">
        <p14:creationId xmlns:p14="http://schemas.microsoft.com/office/powerpoint/2010/main" val="4142166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49DC2-9760-1623-C5A6-51121856F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7C48C-0C5C-F0A9-C573-DE9A4FF6B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F2CF0-B421-0A35-4C91-1127DF95EC75}"/>
              </a:ext>
            </a:extLst>
          </p:cNvPr>
          <p:cNvSpPr>
            <a:spLocks noGrp="1"/>
          </p:cNvSpPr>
          <p:nvPr>
            <p:ph type="body" idx="1"/>
          </p:nvPr>
        </p:nvSpPr>
        <p:spPr/>
        <p:txBody>
          <a:bodyPr/>
          <a:lstStyle/>
          <a:p>
            <a:r>
              <a:rPr lang="en-GB" dirty="0"/>
              <a:t>What people care to talk about: topics, aspects, entities</a:t>
            </a:r>
          </a:p>
        </p:txBody>
      </p:sp>
      <p:sp>
        <p:nvSpPr>
          <p:cNvPr id="4" name="Slide Number Placeholder 3">
            <a:extLst>
              <a:ext uri="{FF2B5EF4-FFF2-40B4-BE49-F238E27FC236}">
                <a16:creationId xmlns:a16="http://schemas.microsoft.com/office/drawing/2014/main" id="{46E71B4C-95C3-BFDC-FD5B-AEEF3B539981}"/>
              </a:ext>
            </a:extLst>
          </p:cNvPr>
          <p:cNvSpPr>
            <a:spLocks noGrp="1"/>
          </p:cNvSpPr>
          <p:nvPr>
            <p:ph type="sldNum" sz="quarter" idx="5"/>
          </p:nvPr>
        </p:nvSpPr>
        <p:spPr/>
        <p:txBody>
          <a:bodyPr/>
          <a:lstStyle/>
          <a:p>
            <a:fld id="{49436F85-577F-4A92-A47F-D540A2BCC821}" type="slidenum">
              <a:rPr lang="en-GB" smtClean="0"/>
              <a:t>64</a:t>
            </a:fld>
            <a:endParaRPr lang="en-GB" dirty="0"/>
          </a:p>
        </p:txBody>
      </p:sp>
    </p:spTree>
    <p:extLst>
      <p:ext uri="{BB962C8B-B14F-4D97-AF65-F5344CB8AC3E}">
        <p14:creationId xmlns:p14="http://schemas.microsoft.com/office/powerpoint/2010/main" val="4481515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02EE4-9D2C-41FE-DADE-DDE7FB4E9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E5959-7266-5908-62A1-3B138B415F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813AB1-28CE-B180-1D2C-FCECBD53337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868D2EA-0325-0D9B-6916-16A6FCB467CD}"/>
              </a:ext>
            </a:extLst>
          </p:cNvPr>
          <p:cNvSpPr>
            <a:spLocks noGrp="1"/>
          </p:cNvSpPr>
          <p:nvPr>
            <p:ph type="sldNum" sz="quarter" idx="5"/>
          </p:nvPr>
        </p:nvSpPr>
        <p:spPr/>
        <p:txBody>
          <a:bodyPr/>
          <a:lstStyle/>
          <a:p>
            <a:fld id="{49436F85-577F-4A92-A47F-D540A2BCC821}" type="slidenum">
              <a:rPr lang="en-GB" smtClean="0"/>
              <a:t>65</a:t>
            </a:fld>
            <a:endParaRPr lang="en-GB" dirty="0"/>
          </a:p>
        </p:txBody>
      </p:sp>
    </p:spTree>
    <p:extLst>
      <p:ext uri="{BB962C8B-B14F-4D97-AF65-F5344CB8AC3E}">
        <p14:creationId xmlns:p14="http://schemas.microsoft.com/office/powerpoint/2010/main" val="1495949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66</a:t>
            </a:fld>
            <a:endParaRPr lang="en-GB" dirty="0"/>
          </a:p>
        </p:txBody>
      </p:sp>
    </p:spTree>
    <p:extLst>
      <p:ext uri="{BB962C8B-B14F-4D97-AF65-F5344CB8AC3E}">
        <p14:creationId xmlns:p14="http://schemas.microsoft.com/office/powerpoint/2010/main" val="33503957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F1FF7-E03C-5535-FAAA-2D8A17697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143DE-71E8-05EF-CD9B-DDC328820A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DA745-3527-58D2-BDAC-4457F04C0B8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C8D0760-BBA4-C21F-A760-C35705C184F0}"/>
              </a:ext>
            </a:extLst>
          </p:cNvPr>
          <p:cNvSpPr>
            <a:spLocks noGrp="1"/>
          </p:cNvSpPr>
          <p:nvPr>
            <p:ph type="sldNum" sz="quarter" idx="5"/>
          </p:nvPr>
        </p:nvSpPr>
        <p:spPr/>
        <p:txBody>
          <a:bodyPr/>
          <a:lstStyle/>
          <a:p>
            <a:fld id="{49436F85-577F-4A92-A47F-D540A2BCC821}" type="slidenum">
              <a:rPr lang="en-GB" smtClean="0"/>
              <a:t>67</a:t>
            </a:fld>
            <a:endParaRPr lang="en-GB" dirty="0"/>
          </a:p>
        </p:txBody>
      </p:sp>
    </p:spTree>
    <p:extLst>
      <p:ext uri="{BB962C8B-B14F-4D97-AF65-F5344CB8AC3E}">
        <p14:creationId xmlns:p14="http://schemas.microsoft.com/office/powerpoint/2010/main" val="35531076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68</a:t>
            </a:fld>
            <a:endParaRPr lang="en-GB" dirty="0"/>
          </a:p>
        </p:txBody>
      </p:sp>
    </p:spTree>
    <p:extLst>
      <p:ext uri="{BB962C8B-B14F-4D97-AF65-F5344CB8AC3E}">
        <p14:creationId xmlns:p14="http://schemas.microsoft.com/office/powerpoint/2010/main" val="3195470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0CAE0-08FC-26DA-9E16-4D590B5ABA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B7C9C-C0A3-0A18-1541-E415013F8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BD70C-6DF5-076F-B070-D4E4E366AFE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0C5923-7FCF-E4AF-0440-7EED96E99061}"/>
              </a:ext>
            </a:extLst>
          </p:cNvPr>
          <p:cNvSpPr>
            <a:spLocks noGrp="1"/>
          </p:cNvSpPr>
          <p:nvPr>
            <p:ph type="sldNum" sz="quarter" idx="5"/>
          </p:nvPr>
        </p:nvSpPr>
        <p:spPr/>
        <p:txBody>
          <a:bodyPr/>
          <a:lstStyle/>
          <a:p>
            <a:fld id="{49436F85-577F-4A92-A47F-D540A2BCC821}" type="slidenum">
              <a:rPr lang="en-GB" smtClean="0"/>
              <a:t>69</a:t>
            </a:fld>
            <a:endParaRPr lang="en-GB" dirty="0"/>
          </a:p>
        </p:txBody>
      </p:sp>
    </p:spTree>
    <p:extLst>
      <p:ext uri="{BB962C8B-B14F-4D97-AF65-F5344CB8AC3E}">
        <p14:creationId xmlns:p14="http://schemas.microsoft.com/office/powerpoint/2010/main" val="4267630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446044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CAD0C-74A6-8770-8A6B-5263C0547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E8D608-916D-5442-09F7-472C2DD60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CA7C3-7D9D-3B0E-20DB-515EA5D3010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328D2B9-4972-9038-BF5E-1989E84B9EDA}"/>
              </a:ext>
            </a:extLst>
          </p:cNvPr>
          <p:cNvSpPr>
            <a:spLocks noGrp="1"/>
          </p:cNvSpPr>
          <p:nvPr>
            <p:ph type="sldNum" sz="quarter" idx="5"/>
          </p:nvPr>
        </p:nvSpPr>
        <p:spPr/>
        <p:txBody>
          <a:bodyPr/>
          <a:lstStyle/>
          <a:p>
            <a:fld id="{49436F85-577F-4A92-A47F-D540A2BCC821}" type="slidenum">
              <a:rPr lang="en-GB" smtClean="0"/>
              <a:t>70</a:t>
            </a:fld>
            <a:endParaRPr lang="en-GB" dirty="0"/>
          </a:p>
        </p:txBody>
      </p:sp>
    </p:spTree>
    <p:extLst>
      <p:ext uri="{BB962C8B-B14F-4D97-AF65-F5344CB8AC3E}">
        <p14:creationId xmlns:p14="http://schemas.microsoft.com/office/powerpoint/2010/main" val="221046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recently published draft guidelines </a:t>
            </a:r>
          </a:p>
        </p:txBody>
      </p:sp>
      <p:sp>
        <p:nvSpPr>
          <p:cNvPr id="4" name="Slide Number Placeholder 3"/>
          <p:cNvSpPr>
            <a:spLocks noGrp="1"/>
          </p:cNvSpPr>
          <p:nvPr>
            <p:ph type="sldNum" sz="quarter" idx="5"/>
          </p:nvPr>
        </p:nvSpPr>
        <p:spPr/>
        <p:txBody>
          <a:bodyPr/>
          <a:lstStyle/>
          <a:p>
            <a:fld id="{49436F85-577F-4A92-A47F-D540A2BCC821}" type="slidenum">
              <a:rPr lang="en-GB" smtClean="0"/>
              <a:t>71</a:t>
            </a:fld>
            <a:endParaRPr lang="en-GB" dirty="0"/>
          </a:p>
        </p:txBody>
      </p:sp>
    </p:spTree>
    <p:extLst>
      <p:ext uri="{BB962C8B-B14F-4D97-AF65-F5344CB8AC3E}">
        <p14:creationId xmlns:p14="http://schemas.microsoft.com/office/powerpoint/2010/main" val="4076716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360124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9</a:t>
            </a:fld>
            <a:endParaRPr lang="en-GB"/>
          </a:p>
        </p:txBody>
      </p:sp>
    </p:spTree>
    <p:extLst>
      <p:ext uri="{BB962C8B-B14F-4D97-AF65-F5344CB8AC3E}">
        <p14:creationId xmlns:p14="http://schemas.microsoft.com/office/powerpoint/2010/main" val="2166648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hyperlink" Target="http://www.designguide.ku.dk/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hyperlink" Target="https://designguide.ku.dk/skabeloner/powerpoint/praesentationer/" TargetMode="External"/><Relationship Id="rId4" Type="http://schemas.openxmlformats.org/officeDocument/2006/relationships/hyperlink" Target="https://image.ku.dk/shared/aZwD18034DnM3TYEw9XagEF6kxI6MLkV" TargetMode="External"/><Relationship Id="rId9"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20" name="Titel 2">
            <a:extLst>
              <a:ext uri="{FF2B5EF4-FFF2-40B4-BE49-F238E27FC236}">
                <a16:creationId xmlns:a16="http://schemas.microsoft.com/office/drawing/2014/main" id="{916BA171-A8D6-BD97-B474-75F02EF18BA1}"/>
              </a:ext>
            </a:extLst>
          </p:cNvPr>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r>
              <a:rPr lang="da-DK"/>
              <a:t>06/12/2024</a:t>
            </a:r>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169068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28775"/>
            <a:ext cx="11012487" cy="4673600"/>
          </a:xfrm>
          <a:solidFill>
            <a:schemeClr val="bg1">
              <a:lumMod val="75000"/>
            </a:schemeClr>
          </a:solidFill>
        </p:spPr>
        <p:txBody>
          <a:bodyPr lIns="0" tIns="1080000" rIns="0" anchor="ctr" anchorCtr="0"/>
          <a:lstStyle>
            <a:lvl1pPr marL="0" indent="0" algn="ctr">
              <a:buNone/>
              <a:defRPr sz="2400" b="0" i="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0" i="0" baseline="0"/>
            </a:lvl1pPr>
          </a:lstStyle>
          <a:p>
            <a:r>
              <a:rPr lang="en-GB" dirty="0"/>
              <a:t>Click to add title</a:t>
            </a:r>
          </a:p>
        </p:txBody>
      </p:sp>
      <p:sp>
        <p:nvSpPr>
          <p:cNvPr id="3" name="Pladsholder til dato 2"/>
          <p:cNvSpPr>
            <a:spLocks noGrp="1"/>
          </p:cNvSpPr>
          <p:nvPr>
            <p:ph type="dt" sz="half" idx="10"/>
          </p:nvPr>
        </p:nvSpPr>
        <p:spPr/>
        <p:txBody>
          <a:bodyPr/>
          <a:lstStyle/>
          <a:p>
            <a:r>
              <a:rPr lang="da-DK"/>
              <a:t>06/12/2024</a:t>
            </a:r>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r>
              <a:rPr lang="da-DK"/>
              <a:t>06/12/2024</a:t>
            </a:r>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Pladsholder til dato 3" hidden="1">
            <a:extLst>
              <a:ext uri="{FF2B5EF4-FFF2-40B4-BE49-F238E27FC236}">
                <a16:creationId xmlns:a16="http://schemas.microsoft.com/office/drawing/2014/main" id="{619D26E9-5B2E-9EAD-7ADF-91C2F6F527BC}"/>
              </a:ext>
            </a:extLst>
          </p:cNvPr>
          <p:cNvSpPr>
            <a:spLocks noGrp="1"/>
          </p:cNvSpPr>
          <p:nvPr>
            <p:ph type="dt" sz="half" idx="10"/>
          </p:nvPr>
        </p:nvSpPr>
        <p:spPr>
          <a:xfrm>
            <a:off x="0" y="6858000"/>
            <a:ext cx="0" cy="0"/>
          </a:xfrm>
        </p:spPr>
        <p:txBody>
          <a:bodyPr/>
          <a:lstStyle>
            <a:lvl1pPr>
              <a:defRPr sz="100">
                <a:noFill/>
              </a:defRPr>
            </a:lvl1pPr>
          </a:lstStyle>
          <a:p>
            <a:r>
              <a:rPr lang="da-DK"/>
              <a:t>06/12/2024</a:t>
            </a:r>
            <a:endParaRPr lang="en-GB" dirty="0"/>
          </a:p>
        </p:txBody>
      </p:sp>
      <p:sp>
        <p:nvSpPr>
          <p:cNvPr id="4" name="Pladsholder til sidefod 4" hidden="1">
            <a:extLst>
              <a:ext uri="{FF2B5EF4-FFF2-40B4-BE49-F238E27FC236}">
                <a16:creationId xmlns:a16="http://schemas.microsoft.com/office/drawing/2014/main" id="{8A951072-2ED2-FF27-14A1-979FCDF1E51B}"/>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5" name="Pladsholder til slidenummer 5" hidden="1">
            <a:extLst>
              <a:ext uri="{FF2B5EF4-FFF2-40B4-BE49-F238E27FC236}">
                <a16:creationId xmlns:a16="http://schemas.microsoft.com/office/drawing/2014/main" id="{E8D58753-B44C-E044-E735-982626059E24}"/>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4267575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wo bullet lis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1008062"/>
          </a:xfrm>
        </p:spPr>
        <p:txBody>
          <a:bodyPr tIns="154800"/>
          <a:lstStyle>
            <a:lvl1pPr>
              <a:defRPr sz="6600" b="1" i="0" cap="all" baseline="0">
                <a:solidFill>
                  <a:schemeClr val="tx1"/>
                </a:solidFill>
              </a:defRPr>
            </a:lvl1pPr>
          </a:lstStyle>
          <a:p>
            <a:pPr lvl="0"/>
            <a:r>
              <a:rPr lang="en-GB" dirty="0"/>
              <a:t>Click to add title</a:t>
            </a:r>
          </a:p>
        </p:txBody>
      </p:sp>
      <p:sp>
        <p:nvSpPr>
          <p:cNvPr id="3" name="Pladsholder til indhold 2"/>
          <p:cNvSpPr>
            <a:spLocks noGrp="1"/>
          </p:cNvSpPr>
          <p:nvPr>
            <p:ph sz="half" idx="1" hasCustomPrompt="1"/>
          </p:nvPr>
        </p:nvSpPr>
        <p:spPr>
          <a:xfrm>
            <a:off x="588964" y="2239315"/>
            <a:ext cx="5356800" cy="4063060"/>
          </a:xfrm>
        </p:spPr>
        <p:txBody>
          <a:bodyPr vert="horz" lIns="0" tIns="0" rIns="0" bIns="0" rtlCol="0">
            <a:noAutofit/>
          </a:bodyPr>
          <a:lstStyle>
            <a:lvl1pPr marL="363600" marR="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da-DK"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lnSpc>
                <a:spcPct val="90000"/>
              </a:lnSpc>
              <a:buFont typeface="Arial" panose="020B0604020202020204" pitchFamily="34" charset="0"/>
              <a:buChar char="•"/>
              <a:defRPr lang="da-DK" b="0" i="0" baseline="0" dirty="0" smtClean="0">
                <a:solidFill>
                  <a:schemeClr val="tx1"/>
                </a:solidFill>
              </a:defRPr>
            </a:lvl4pPr>
            <a:lvl5pPr marL="1072800" indent="-352800">
              <a:lnSpc>
                <a:spcPct val="90000"/>
              </a:lnSpc>
              <a:defRPr>
                <a:solidFill>
                  <a:schemeClr val="tx1"/>
                </a:solidFill>
              </a:defRPr>
            </a:lvl5pPr>
            <a:lvl6pPr marL="1072800" indent="-352800">
              <a:lnSpc>
                <a:spcPct val="90000"/>
              </a:lnSpc>
              <a:defRPr>
                <a:solidFill>
                  <a:schemeClr val="tx1"/>
                </a:solidFill>
              </a:defRPr>
            </a:lvl6pPr>
            <a:lvl7pPr marL="1072800" indent="-352800">
              <a:lnSpc>
                <a:spcPct val="90000"/>
              </a:lnSpc>
              <a:defRPr>
                <a:solidFill>
                  <a:schemeClr val="tx1"/>
                </a:solidFill>
              </a:defRPr>
            </a:lvl7pPr>
            <a:lvl8pPr marL="1072800" indent="-352800">
              <a:lnSpc>
                <a:spcPct val="90000"/>
              </a:lnSpc>
              <a:defRPr>
                <a:solidFill>
                  <a:schemeClr val="tx1"/>
                </a:solidFill>
              </a:defRPr>
            </a:lvl8pPr>
            <a:lvl9pPr marL="1072800" indent="-352800">
              <a:lnSpc>
                <a:spcPct val="90000"/>
              </a:lnSpc>
              <a:defRPr>
                <a:solidFill>
                  <a:schemeClr val="tx1"/>
                </a:solidFill>
              </a:defRPr>
            </a:lvl9pPr>
          </a:lstStyle>
          <a:p>
            <a:pPr marL="363600" marR="0" lvl="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GB" dirty="0"/>
              <a:t>Click to add text</a:t>
            </a:r>
          </a:p>
          <a:p>
            <a:pPr lvl="1"/>
            <a:r>
              <a:rPr lang="en-GB" dirty="0"/>
              <a:t>2</a:t>
            </a:r>
          </a:p>
          <a:p>
            <a:pPr lvl="2"/>
            <a:r>
              <a:rPr lang="en-GB" dirty="0"/>
              <a:t>3</a:t>
            </a:r>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14" name="Pladsholder til indhold 3">
            <a:extLst>
              <a:ext uri="{FF2B5EF4-FFF2-40B4-BE49-F238E27FC236}">
                <a16:creationId xmlns:a16="http://schemas.microsoft.com/office/drawing/2014/main" id="{D13A21B6-F7F5-D15B-402D-6C21868F8788}"/>
              </a:ext>
            </a:extLst>
          </p:cNvPr>
          <p:cNvSpPr>
            <a:spLocks noGrp="1"/>
          </p:cNvSpPr>
          <p:nvPr>
            <p:ph sz="half" idx="2" hasCustomPrompt="1"/>
          </p:nvPr>
        </p:nvSpPr>
        <p:spPr>
          <a:xfrm>
            <a:off x="6246000" y="2239315"/>
            <a:ext cx="5356800" cy="4063061"/>
          </a:xfrm>
        </p:spPr>
        <p:txBody>
          <a:bodyPr vert="horz" lIns="0" tIns="0" rIns="0" bIns="0" rtlCol="0">
            <a:noAutofit/>
          </a:bodyPr>
          <a:lstStyle>
            <a:lvl1pPr>
              <a:defRPr lang="da-DK" b="0" i="0" baseline="0" dirty="0" smtClean="0"/>
            </a:lvl1pPr>
            <a:lvl2pPr>
              <a:defRPr lang="da-DK" b="0" i="0" baseline="0" dirty="0" smtClean="0"/>
            </a:lvl2pPr>
            <a:lvl3pPr marL="1072800" indent="-352800">
              <a:lnSpc>
                <a:spcPct val="90000"/>
              </a:lnSpc>
              <a:defRPr lang="da-DK" b="0" i="0" baseline="0" dirty="0" smtClean="0"/>
            </a:lvl3pPr>
            <a:lvl4pPr marL="1072800" indent="-352800">
              <a:lnSpc>
                <a:spcPct val="90000"/>
              </a:lnSpc>
              <a:buFont typeface="Arial" panose="020B0604020202020204" pitchFamily="34" charset="0"/>
              <a:buChar char="•"/>
              <a:defRPr lang="da-DK" dirty="0" smtClean="0"/>
            </a:lvl4pPr>
            <a:lvl5pPr marL="1072800" indent="-352800">
              <a:lnSpc>
                <a:spcPct val="90000"/>
              </a:lnSpc>
              <a:defRPr lang="da-DK" dirty="0"/>
            </a:lvl5pPr>
            <a:lvl6pPr marL="1072800" indent="-352800">
              <a:lnSpc>
                <a:spcPct val="90000"/>
              </a:lnSpc>
              <a:defRPr/>
            </a:lvl6pPr>
            <a:lvl7pPr marL="1072800" indent="-352800">
              <a:lnSpc>
                <a:spcPct val="90000"/>
              </a:lnSpc>
              <a:defRPr/>
            </a:lvl7pPr>
            <a:lvl8pPr marL="1072800" indent="-352800">
              <a:lnSpc>
                <a:spcPct val="90000"/>
              </a:lnSpc>
              <a:buFont typeface="Arial" panose="020B0604020202020204" pitchFamily="34" charset="0"/>
              <a:buChar char="•"/>
              <a:defRPr/>
            </a:lvl8pPr>
            <a:lvl9pPr marL="1072800" indent="-352800">
              <a:lnSpc>
                <a:spcPct val="90000"/>
              </a:lnSpc>
              <a:defRPr/>
            </a:lvl9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TextBox 1">
            <a:extLst>
              <a:ext uri="{FF2B5EF4-FFF2-40B4-BE49-F238E27FC236}">
                <a16:creationId xmlns:a16="http://schemas.microsoft.com/office/drawing/2014/main" id="{C25972C5-CAD7-9DDE-E435-195811719418}"/>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4263816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guide id="3" orient="horz" pos="1410" userDrawn="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one bullet list">
    <p:bg>
      <p:bgPr>
        <a:solidFill>
          <a:schemeClr val="accent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sz="3200" b="1" i="0" baseline="0">
                <a:solidFill>
                  <a:schemeClr val="tx1"/>
                </a:solidFill>
              </a:defRPr>
            </a:lvl1pPr>
          </a:lstStyle>
          <a:p>
            <a:pPr lvl="0"/>
            <a:r>
              <a:rPr lang="en-GB" dirty="0"/>
              <a:t>Click to add title</a:t>
            </a:r>
          </a:p>
        </p:txBody>
      </p:sp>
      <p:sp>
        <p:nvSpPr>
          <p:cNvPr id="3" name="Pladsholder til indhold 3"/>
          <p:cNvSpPr>
            <a:spLocks noGrp="1"/>
          </p:cNvSpPr>
          <p:nvPr>
            <p:ph idx="1" hasCustomPrompt="1"/>
          </p:nvPr>
        </p:nvSpPr>
        <p:spPr>
          <a:xfrm>
            <a:off x="588963" y="1628775"/>
            <a:ext cx="11012488" cy="4673600"/>
          </a:xfrm>
        </p:spPr>
        <p:txBody>
          <a:bodyPr vert="horz" lIns="0" tIns="0" rIns="0" bIns="0" rtlCol="0">
            <a:noAutofit/>
          </a:bodyPr>
          <a:lstStyle>
            <a:lvl1pPr marL="342900" indent="-342900">
              <a:buFont typeface="Arial" panose="020B0604020202020204" pitchFamily="34" charset="0"/>
              <a:buChar char="•"/>
              <a:defRPr lang="da-DK" sz="3200"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buFont typeface="Arial" panose="020B0604020202020204" pitchFamily="34" charset="0"/>
              <a:buChar char="•"/>
              <a:defRPr/>
            </a:lvl4pPr>
          </a:lstStyle>
          <a:p>
            <a:pPr lvl="0"/>
            <a:r>
              <a:rPr lang="en-GB" dirty="0"/>
              <a:t>Click to add text</a:t>
            </a:r>
          </a:p>
        </p:txBody>
      </p:sp>
      <p:sp>
        <p:nvSpPr>
          <p:cNvPr id="4" name="Pladsholder til dato 3"/>
          <p:cNvSpPr>
            <a:spLocks noGrp="1"/>
          </p:cNvSpPr>
          <p:nvPr>
            <p:ph type="dt" sz="half" idx="10"/>
          </p:nvPr>
        </p:nvSpPr>
        <p:spPr/>
        <p:txBody>
          <a:bodyPr/>
          <a:lstStyle/>
          <a:p>
            <a:r>
              <a:rPr lang="da-DK"/>
              <a:t>06/12/2024</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41174887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0" name="Tekstfelt 8">
            <a:extLst>
              <a:ext uri="{FF2B5EF4-FFF2-40B4-BE49-F238E27FC236}">
                <a16:creationId xmlns:a16="http://schemas.microsoft.com/office/drawing/2014/main" id="{3E866D85-79EE-184D-80E1-3ED545621736}"/>
              </a:ext>
            </a:extLst>
          </p:cNvPr>
          <p:cNvSpPr txBox="1"/>
          <p:nvPr userDrawn="1"/>
        </p:nvSpPr>
        <p:spPr>
          <a:xfrm>
            <a:off x="421280" y="612884"/>
            <a:ext cx="1167618" cy="871429"/>
          </a:xfrm>
          <a:prstGeom prst="rect">
            <a:avLst/>
          </a:prstGeom>
          <a:noFill/>
        </p:spPr>
        <p:txBody>
          <a:bodyPr wrap="square" rtlCol="0">
            <a:noAutofit/>
          </a:bodyPr>
          <a:lstStyle/>
          <a:p>
            <a:r>
              <a:rPr lang="en-GB" sz="15000" b="1" dirty="0">
                <a:solidFill>
                  <a:schemeClr val="tx1"/>
                </a:solidFill>
              </a:rPr>
              <a:t>”</a:t>
            </a:r>
          </a:p>
        </p:txBody>
      </p:sp>
      <p:sp>
        <p:nvSpPr>
          <p:cNvPr id="11" name="Pladsholder til tekst 9">
            <a:extLst>
              <a:ext uri="{FF2B5EF4-FFF2-40B4-BE49-F238E27FC236}">
                <a16:creationId xmlns:a16="http://schemas.microsoft.com/office/drawing/2014/main" id="{1B53F7DA-513D-4E4A-A901-E83A56F29ACB}"/>
              </a:ext>
            </a:extLst>
          </p:cNvPr>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tx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12" name="Pladsholder til tekst 14">
            <a:extLst>
              <a:ext uri="{FF2B5EF4-FFF2-40B4-BE49-F238E27FC236}">
                <a16:creationId xmlns:a16="http://schemas.microsoft.com/office/drawing/2014/main" id="{E095D626-8544-1B49-AD85-894AF4011815}"/>
              </a:ext>
            </a:extLst>
          </p:cNvPr>
          <p:cNvSpPr>
            <a:spLocks noGrp="1"/>
          </p:cNvSpPr>
          <p:nvPr>
            <p:ph type="body" sz="quarter" idx="13" hasCustomPrompt="1"/>
          </p:nvPr>
        </p:nvSpPr>
        <p:spPr>
          <a:xfrm>
            <a:off x="590400" y="5934971"/>
            <a:ext cx="11012400" cy="367404"/>
          </a:xfrm>
        </p:spPr>
        <p:txBody>
          <a:bodyPr anchor="b" anchorCtr="0">
            <a:noAutofit/>
          </a:bodyPr>
          <a:lstStyle>
            <a:lvl1pPr marL="0" indent="0">
              <a:spcBef>
                <a:spcPts val="500"/>
              </a:spcBef>
              <a:buNone/>
              <a:defRPr sz="2400" b="0" baseline="0">
                <a:solidFill>
                  <a:schemeClr val="tx1"/>
                </a:solidFill>
              </a:defRPr>
            </a:lvl1pPr>
          </a:lstStyle>
          <a:p>
            <a:pPr lvl="0"/>
            <a:r>
              <a:rPr lang="en-GB" dirty="0"/>
              <a:t>Name, source</a:t>
            </a:r>
          </a:p>
        </p:txBody>
      </p:sp>
      <p:sp>
        <p:nvSpPr>
          <p:cNvPr id="4" name="Pladsholder til dato 3"/>
          <p:cNvSpPr>
            <a:spLocks noGrp="1"/>
          </p:cNvSpPr>
          <p:nvPr>
            <p:ph type="dt" sz="half" idx="10"/>
          </p:nvPr>
        </p:nvSpPr>
        <p:spPr/>
        <p:txBody>
          <a:bodyPr/>
          <a:lstStyle/>
          <a:p>
            <a:r>
              <a:rPr lang="da-DK"/>
              <a:t>06/12/2024</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80986843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ing">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06056-13C4-B341-9D8B-68EA38303651}"/>
              </a:ext>
            </a:extLst>
          </p:cNvPr>
          <p:cNvSpPr>
            <a:spLocks noGrp="1"/>
          </p:cNvSpPr>
          <p:nvPr>
            <p:ph type="body" sz="quarter" idx="13" hasCustomPrompt="1"/>
          </p:nvPr>
        </p:nvSpPr>
        <p:spPr>
          <a:xfrm>
            <a:off x="0" y="2527812"/>
            <a:ext cx="12192000" cy="955506"/>
          </a:xfrm>
          <a:noFill/>
        </p:spPr>
        <p:txBody>
          <a:bodyPr anchor="b" anchorCtr="0"/>
          <a:lstStyle>
            <a:lvl1pPr marL="0" indent="0" algn="ctr">
              <a:buFontTx/>
              <a:buNone/>
              <a:defRPr sz="6600" b="1" baseline="0">
                <a:solidFill>
                  <a:schemeClr val="tx1"/>
                </a:solidFill>
              </a:defRPr>
            </a:lvl1pPr>
          </a:lstStyle>
          <a:p>
            <a:pPr lvl="0"/>
            <a:r>
              <a:rPr lang="en-GB" dirty="0"/>
              <a:t>Click to add text</a:t>
            </a:r>
          </a:p>
        </p:txBody>
      </p:sp>
      <p:sp>
        <p:nvSpPr>
          <p:cNvPr id="10" name="Text Placeholder 4">
            <a:extLst>
              <a:ext uri="{FF2B5EF4-FFF2-40B4-BE49-F238E27FC236}">
                <a16:creationId xmlns:a16="http://schemas.microsoft.com/office/drawing/2014/main" id="{9FA67884-B97F-CB46-AABC-75F5273BB984}"/>
              </a:ext>
            </a:extLst>
          </p:cNvPr>
          <p:cNvSpPr>
            <a:spLocks noGrp="1"/>
          </p:cNvSpPr>
          <p:nvPr>
            <p:ph type="body" sz="quarter" idx="15" hasCustomPrompt="1"/>
          </p:nvPr>
        </p:nvSpPr>
        <p:spPr>
          <a:xfrm>
            <a:off x="0" y="3559852"/>
            <a:ext cx="12192000" cy="955506"/>
          </a:xfrm>
          <a:noFill/>
        </p:spPr>
        <p:txBody>
          <a:bodyPr/>
          <a:lstStyle>
            <a:lvl1pPr marL="0" indent="0" algn="ctr">
              <a:buFontTx/>
              <a:buNone/>
              <a:defRPr sz="6600" b="0" baseline="0">
                <a:solidFill>
                  <a:schemeClr val="tx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r>
              <a:rPr lang="da-DK"/>
              <a:t>06/12/2024</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88545311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s">
    <p:bg>
      <p:bgPr>
        <a:solidFill>
          <a:schemeClr val="accent3"/>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BDF7CB8-A29D-FD7D-E01C-9FA290029336}"/>
              </a:ext>
            </a:extLst>
          </p:cNvPr>
          <p:cNvSpPr>
            <a:spLocks noGrp="1" noChangeAspect="1"/>
          </p:cNvSpPr>
          <p:nvPr>
            <p:ph type="body" sz="quarter" idx="38" hasCustomPrompt="1"/>
          </p:nvPr>
        </p:nvSpPr>
        <p:spPr>
          <a:xfrm>
            <a:off x="593043" y="992701"/>
            <a:ext cx="1162800" cy="1162800"/>
          </a:xfrm>
          <a:prstGeom prst="ellipse">
            <a:avLst/>
          </a:prstGeom>
          <a:solidFill>
            <a:schemeClr val="tx1">
              <a:alpha val="20000"/>
            </a:schemeClr>
          </a:solidFill>
        </p:spPr>
        <p:txBody>
          <a:bodyPr tIns="72000" anchor="ctr" anchorCtr="0"/>
          <a:lstStyle>
            <a:lvl1pPr marL="0" indent="0" algn="ctr">
              <a:spcBef>
                <a:spcPts val="0"/>
              </a:spcBef>
              <a:buNone/>
              <a:defRPr sz="6000" b="1"/>
            </a:lvl1pPr>
          </a:lstStyle>
          <a:p>
            <a:pPr lvl="0"/>
            <a:r>
              <a:rPr lang="en-GB" dirty="0"/>
              <a:t>1</a:t>
            </a:r>
          </a:p>
        </p:txBody>
      </p:sp>
      <p:sp>
        <p:nvSpPr>
          <p:cNvPr id="9" name="Text Placeholder 8">
            <a:extLst>
              <a:ext uri="{FF2B5EF4-FFF2-40B4-BE49-F238E27FC236}">
                <a16:creationId xmlns:a16="http://schemas.microsoft.com/office/drawing/2014/main" id="{80999F43-7DCD-0386-4C37-C66F637D75F4}"/>
              </a:ext>
            </a:extLst>
          </p:cNvPr>
          <p:cNvSpPr>
            <a:spLocks noGrp="1"/>
          </p:cNvSpPr>
          <p:nvPr>
            <p:ph type="body" sz="quarter" idx="39" hasCustomPrompt="1"/>
          </p:nvPr>
        </p:nvSpPr>
        <p:spPr>
          <a:xfrm>
            <a:off x="1935309" y="992701"/>
            <a:ext cx="3590534" cy="1162800"/>
          </a:xfrm>
        </p:spPr>
        <p:txBody>
          <a:bodyPr anchor="ctr" anchorCtr="0"/>
          <a:lstStyle>
            <a:lvl1pPr marL="0" indent="0">
              <a:spcBef>
                <a:spcPts val="0"/>
              </a:spcBef>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dirty="0"/>
              <a:t>Click to add text</a:t>
            </a:r>
          </a:p>
        </p:txBody>
      </p:sp>
      <p:sp>
        <p:nvSpPr>
          <p:cNvPr id="13" name="Text Placeholder 12">
            <a:extLst>
              <a:ext uri="{FF2B5EF4-FFF2-40B4-BE49-F238E27FC236}">
                <a16:creationId xmlns:a16="http://schemas.microsoft.com/office/drawing/2014/main" id="{5A0FE321-409A-CB41-0D2F-3A239A66393D}"/>
              </a:ext>
            </a:extLst>
          </p:cNvPr>
          <p:cNvSpPr>
            <a:spLocks noGrp="1" noChangeAspect="1"/>
          </p:cNvSpPr>
          <p:nvPr>
            <p:ph type="body" sz="quarter" idx="40" hasCustomPrompt="1"/>
          </p:nvPr>
        </p:nvSpPr>
        <p:spPr>
          <a:xfrm>
            <a:off x="6092802" y="911224"/>
            <a:ext cx="1162800" cy="1162800"/>
          </a:xfrm>
          <a:prstGeom prst="ellipse">
            <a:avLst/>
          </a:prstGeom>
          <a:solidFill>
            <a:schemeClr val="tx1">
              <a:alpha val="20000"/>
            </a:schemeClr>
          </a:solidFill>
        </p:spPr>
        <p:txBody>
          <a:bodyPr tIns="72000" anchor="ctr" anchorCtr="0"/>
          <a:lstStyle>
            <a:lvl1pPr marL="0" indent="0" algn="ctr">
              <a:buNone/>
              <a:defRPr sz="6000" b="1"/>
            </a:lvl1pPr>
          </a:lstStyle>
          <a:p>
            <a:pPr lvl="0"/>
            <a:r>
              <a:rPr lang="en-GB" dirty="0"/>
              <a:t>2</a:t>
            </a:r>
          </a:p>
        </p:txBody>
      </p:sp>
      <p:sp>
        <p:nvSpPr>
          <p:cNvPr id="16" name="Text Placeholder 15">
            <a:extLst>
              <a:ext uri="{FF2B5EF4-FFF2-40B4-BE49-F238E27FC236}">
                <a16:creationId xmlns:a16="http://schemas.microsoft.com/office/drawing/2014/main" id="{E85D9037-4808-3FB4-8291-164C228C83E2}"/>
              </a:ext>
            </a:extLst>
          </p:cNvPr>
          <p:cNvSpPr>
            <a:spLocks noGrp="1"/>
          </p:cNvSpPr>
          <p:nvPr>
            <p:ph type="body" sz="quarter" idx="41" hasCustomPrompt="1"/>
          </p:nvPr>
        </p:nvSpPr>
        <p:spPr>
          <a:xfrm>
            <a:off x="7438265" y="911224"/>
            <a:ext cx="370582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18" name="Text Placeholder 17">
            <a:extLst>
              <a:ext uri="{FF2B5EF4-FFF2-40B4-BE49-F238E27FC236}">
                <a16:creationId xmlns:a16="http://schemas.microsoft.com/office/drawing/2014/main" id="{34F98610-1AA8-ED76-CB97-422A1761A39E}"/>
              </a:ext>
            </a:extLst>
          </p:cNvPr>
          <p:cNvSpPr>
            <a:spLocks noGrp="1"/>
          </p:cNvSpPr>
          <p:nvPr>
            <p:ph type="body" sz="quarter" idx="42" hasCustomPrompt="1"/>
          </p:nvPr>
        </p:nvSpPr>
        <p:spPr>
          <a:xfrm>
            <a:off x="2272868" y="240982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3</a:t>
            </a:r>
          </a:p>
        </p:txBody>
      </p:sp>
      <p:sp>
        <p:nvSpPr>
          <p:cNvPr id="20" name="Text Placeholder 19">
            <a:extLst>
              <a:ext uri="{FF2B5EF4-FFF2-40B4-BE49-F238E27FC236}">
                <a16:creationId xmlns:a16="http://schemas.microsoft.com/office/drawing/2014/main" id="{04C99C31-A019-EB05-99AD-9B5C4892C3E5}"/>
              </a:ext>
            </a:extLst>
          </p:cNvPr>
          <p:cNvSpPr>
            <a:spLocks noGrp="1"/>
          </p:cNvSpPr>
          <p:nvPr>
            <p:ph type="body" sz="quarter" idx="43" hasCustomPrompt="1"/>
          </p:nvPr>
        </p:nvSpPr>
        <p:spPr>
          <a:xfrm>
            <a:off x="3620656" y="2409825"/>
            <a:ext cx="3113087" cy="1162800"/>
          </a:xfrm>
        </p:spPr>
        <p:txBody>
          <a:bodyPr anchor="ctr" anchorCtr="0"/>
          <a:lstStyle>
            <a:lvl1pPr marL="0" indent="0">
              <a:lnSpc>
                <a:spcPct val="100000"/>
              </a:lnSpc>
              <a:spcBef>
                <a:spcPts val="0"/>
              </a:spcBef>
              <a:spcAft>
                <a:spcPts val="0"/>
              </a:spcAft>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dirty="0"/>
              <a:t>Click to add text</a:t>
            </a:r>
          </a:p>
        </p:txBody>
      </p:sp>
      <p:sp>
        <p:nvSpPr>
          <p:cNvPr id="22" name="Text Placeholder 21">
            <a:extLst>
              <a:ext uri="{FF2B5EF4-FFF2-40B4-BE49-F238E27FC236}">
                <a16:creationId xmlns:a16="http://schemas.microsoft.com/office/drawing/2014/main" id="{DA112A83-1D6E-E31B-3869-56E056FE8E0E}"/>
              </a:ext>
            </a:extLst>
          </p:cNvPr>
          <p:cNvSpPr>
            <a:spLocks noGrp="1"/>
          </p:cNvSpPr>
          <p:nvPr>
            <p:ph type="body" sz="quarter" idx="44" hasCustomPrompt="1"/>
          </p:nvPr>
        </p:nvSpPr>
        <p:spPr>
          <a:xfrm>
            <a:off x="7188200" y="2970213"/>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4</a:t>
            </a:r>
          </a:p>
        </p:txBody>
      </p:sp>
      <p:sp>
        <p:nvSpPr>
          <p:cNvPr id="24" name="Text Placeholder 23">
            <a:extLst>
              <a:ext uri="{FF2B5EF4-FFF2-40B4-BE49-F238E27FC236}">
                <a16:creationId xmlns:a16="http://schemas.microsoft.com/office/drawing/2014/main" id="{F5507CD6-BB87-26DA-1CB3-C86DBC2ACD10}"/>
              </a:ext>
            </a:extLst>
          </p:cNvPr>
          <p:cNvSpPr>
            <a:spLocks noGrp="1"/>
          </p:cNvSpPr>
          <p:nvPr>
            <p:ph type="body" sz="quarter" idx="45" hasCustomPrompt="1"/>
          </p:nvPr>
        </p:nvSpPr>
        <p:spPr>
          <a:xfrm>
            <a:off x="8535988" y="2970213"/>
            <a:ext cx="306546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31" name="Text Placeholder 30">
            <a:extLst>
              <a:ext uri="{FF2B5EF4-FFF2-40B4-BE49-F238E27FC236}">
                <a16:creationId xmlns:a16="http://schemas.microsoft.com/office/drawing/2014/main" id="{2EED4611-1BCD-13B0-4F45-DAEAB3529025}"/>
              </a:ext>
            </a:extLst>
          </p:cNvPr>
          <p:cNvSpPr>
            <a:spLocks noGrp="1"/>
          </p:cNvSpPr>
          <p:nvPr>
            <p:ph type="body" sz="quarter" idx="46" hasCustomPrompt="1"/>
          </p:nvPr>
        </p:nvSpPr>
        <p:spPr>
          <a:xfrm>
            <a:off x="1458913" y="449897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5</a:t>
            </a:r>
          </a:p>
        </p:txBody>
      </p:sp>
      <p:sp>
        <p:nvSpPr>
          <p:cNvPr id="33" name="Text Placeholder 32">
            <a:extLst>
              <a:ext uri="{FF2B5EF4-FFF2-40B4-BE49-F238E27FC236}">
                <a16:creationId xmlns:a16="http://schemas.microsoft.com/office/drawing/2014/main" id="{B3B6A4E6-E617-BAD1-0112-A96754231B66}"/>
              </a:ext>
            </a:extLst>
          </p:cNvPr>
          <p:cNvSpPr>
            <a:spLocks noGrp="1"/>
          </p:cNvSpPr>
          <p:nvPr>
            <p:ph type="body" sz="quarter" idx="47" hasCustomPrompt="1"/>
          </p:nvPr>
        </p:nvSpPr>
        <p:spPr>
          <a:xfrm>
            <a:off x="2814435" y="4498975"/>
            <a:ext cx="293866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35" name="Text Placeholder 34">
            <a:extLst>
              <a:ext uri="{FF2B5EF4-FFF2-40B4-BE49-F238E27FC236}">
                <a16:creationId xmlns:a16="http://schemas.microsoft.com/office/drawing/2014/main" id="{0135649F-22C1-794A-F31C-7DC6EA04B2E5}"/>
              </a:ext>
            </a:extLst>
          </p:cNvPr>
          <p:cNvSpPr>
            <a:spLocks noGrp="1"/>
          </p:cNvSpPr>
          <p:nvPr>
            <p:ph type="body" sz="quarter" idx="48" hasCustomPrompt="1"/>
          </p:nvPr>
        </p:nvSpPr>
        <p:spPr>
          <a:xfrm>
            <a:off x="6372225" y="5138044"/>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6</a:t>
            </a:r>
          </a:p>
        </p:txBody>
      </p:sp>
      <p:sp>
        <p:nvSpPr>
          <p:cNvPr id="37" name="Text Placeholder 36">
            <a:extLst>
              <a:ext uri="{FF2B5EF4-FFF2-40B4-BE49-F238E27FC236}">
                <a16:creationId xmlns:a16="http://schemas.microsoft.com/office/drawing/2014/main" id="{35999C3D-9DB2-8B28-1D0E-EDC2C950F687}"/>
              </a:ext>
            </a:extLst>
          </p:cNvPr>
          <p:cNvSpPr>
            <a:spLocks noGrp="1"/>
          </p:cNvSpPr>
          <p:nvPr>
            <p:ph type="body" sz="quarter" idx="49" hasCustomPrompt="1"/>
          </p:nvPr>
        </p:nvSpPr>
        <p:spPr>
          <a:xfrm>
            <a:off x="7720013" y="5138044"/>
            <a:ext cx="334327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4" name="Pladsholder til dato 3"/>
          <p:cNvSpPr>
            <a:spLocks noGrp="1"/>
          </p:cNvSpPr>
          <p:nvPr>
            <p:ph type="dt" sz="half" idx="10"/>
          </p:nvPr>
        </p:nvSpPr>
        <p:spPr/>
        <p:txBody>
          <a:bodyPr/>
          <a:lstStyle/>
          <a:p>
            <a:r>
              <a:rPr lang="da-DK"/>
              <a:t>06/12/2024</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7268BAA3-AF98-A946-16EB-29ED74D4E93C}"/>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text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278434202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rrow">
    <p:bg>
      <p:bgPr>
        <a:solidFill>
          <a:schemeClr val="accent6"/>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r>
              <a:rPr lang="da-DK"/>
              <a:t>06/12/2024</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2" name="TextBox 1">
            <a:extLst>
              <a:ext uri="{FF2B5EF4-FFF2-40B4-BE49-F238E27FC236}">
                <a16:creationId xmlns:a16="http://schemas.microsoft.com/office/drawing/2014/main" id="{2556C2CA-F7BC-1643-99E7-A7AF34D16F06}"/>
              </a:ext>
            </a:extLst>
          </p:cNvPr>
          <p:cNvSpPr txBox="1"/>
          <p:nvPr userDrawn="1"/>
        </p:nvSpPr>
        <p:spPr>
          <a:xfrm>
            <a:off x="-1219200" y="-222738"/>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10" name="TextBox 9">
            <a:extLst>
              <a:ext uri="{FF2B5EF4-FFF2-40B4-BE49-F238E27FC236}">
                <a16:creationId xmlns:a16="http://schemas.microsoft.com/office/drawing/2014/main" id="{8C392B83-0AC6-A343-9007-FC3430F06E87}"/>
              </a:ext>
            </a:extLst>
          </p:cNvPr>
          <p:cNvSpPr txBox="1"/>
          <p:nvPr userDrawn="1"/>
        </p:nvSpPr>
        <p:spPr>
          <a:xfrm>
            <a:off x="4531540" y="2322414"/>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3" name="Title 2">
            <a:extLst>
              <a:ext uri="{FF2B5EF4-FFF2-40B4-BE49-F238E27FC236}">
                <a16:creationId xmlns:a16="http://schemas.microsoft.com/office/drawing/2014/main" id="{2B0ACD76-9286-81DA-B95A-33C567818DB3}"/>
              </a:ext>
            </a:extLst>
          </p:cNvPr>
          <p:cNvSpPr>
            <a:spLocks noGrp="1"/>
          </p:cNvSpPr>
          <p:nvPr>
            <p:ph type="title" hasCustomPrompt="1"/>
          </p:nvPr>
        </p:nvSpPr>
        <p:spPr>
          <a:xfrm>
            <a:off x="588963" y="620712"/>
            <a:ext cx="11012488" cy="864859"/>
          </a:xfrm>
        </p:spPr>
        <p:txBody>
          <a:bodyPr/>
          <a:lstStyle>
            <a:lvl1pPr>
              <a:defRPr b="1">
                <a:solidFill>
                  <a:schemeClr val="tx1"/>
                </a:solidFill>
              </a:defRPr>
            </a:lvl1pPr>
          </a:lstStyle>
          <a:p>
            <a:pPr lvl="0"/>
            <a:r>
              <a:rPr lang="en-GB" dirty="0"/>
              <a:t>Click to add text</a:t>
            </a:r>
          </a:p>
        </p:txBody>
      </p:sp>
      <p:sp>
        <p:nvSpPr>
          <p:cNvPr id="39" name="Text Placeholder 6">
            <a:extLst>
              <a:ext uri="{FF2B5EF4-FFF2-40B4-BE49-F238E27FC236}">
                <a16:creationId xmlns:a16="http://schemas.microsoft.com/office/drawing/2014/main" id="{79DDD350-47B3-3DAF-DDC1-39725F8B959E}"/>
              </a:ext>
            </a:extLst>
          </p:cNvPr>
          <p:cNvSpPr>
            <a:spLocks noGrp="1" noChangeAspect="1"/>
          </p:cNvSpPr>
          <p:nvPr>
            <p:ph type="body" sz="quarter" idx="38" hasCustomPrompt="1"/>
          </p:nvPr>
        </p:nvSpPr>
        <p:spPr>
          <a:xfrm>
            <a:off x="1478044" y="1850705"/>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0" name="Text Placeholder 6">
            <a:extLst>
              <a:ext uri="{FF2B5EF4-FFF2-40B4-BE49-F238E27FC236}">
                <a16:creationId xmlns:a16="http://schemas.microsoft.com/office/drawing/2014/main" id="{D6F92D26-3C4A-BE86-A701-D767C111FE07}"/>
              </a:ext>
            </a:extLst>
          </p:cNvPr>
          <p:cNvSpPr>
            <a:spLocks noGrp="1" noChangeAspect="1"/>
          </p:cNvSpPr>
          <p:nvPr>
            <p:ph type="body" sz="quarter" idx="39" hasCustomPrompt="1"/>
          </p:nvPr>
        </p:nvSpPr>
        <p:spPr>
          <a:xfrm>
            <a:off x="5358802" y="2416707"/>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1" name="Text Placeholder 6">
            <a:extLst>
              <a:ext uri="{FF2B5EF4-FFF2-40B4-BE49-F238E27FC236}">
                <a16:creationId xmlns:a16="http://schemas.microsoft.com/office/drawing/2014/main" id="{376900F8-7802-5F50-6A9A-E75ED0B3EC0B}"/>
              </a:ext>
            </a:extLst>
          </p:cNvPr>
          <p:cNvSpPr>
            <a:spLocks noGrp="1" noChangeAspect="1"/>
          </p:cNvSpPr>
          <p:nvPr>
            <p:ph type="body" sz="quarter" idx="40" hasCustomPrompt="1"/>
          </p:nvPr>
        </p:nvSpPr>
        <p:spPr>
          <a:xfrm>
            <a:off x="2869616" y="3779962"/>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2" name="Text Placeholder 6">
            <a:extLst>
              <a:ext uri="{FF2B5EF4-FFF2-40B4-BE49-F238E27FC236}">
                <a16:creationId xmlns:a16="http://schemas.microsoft.com/office/drawing/2014/main" id="{246C4547-72A6-0EEC-A5AF-48DBCE377E13}"/>
              </a:ext>
            </a:extLst>
          </p:cNvPr>
          <p:cNvSpPr>
            <a:spLocks noGrp="1" noChangeAspect="1"/>
          </p:cNvSpPr>
          <p:nvPr>
            <p:ph type="body" sz="quarter" idx="41" hasCustomPrompt="1"/>
          </p:nvPr>
        </p:nvSpPr>
        <p:spPr>
          <a:xfrm>
            <a:off x="7101336" y="4168447"/>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16" name="Text Placeholder 15">
            <a:extLst>
              <a:ext uri="{FF2B5EF4-FFF2-40B4-BE49-F238E27FC236}">
                <a16:creationId xmlns:a16="http://schemas.microsoft.com/office/drawing/2014/main" id="{EC0FCDE3-3080-15ED-F757-BF51628B67D5}"/>
              </a:ext>
            </a:extLst>
          </p:cNvPr>
          <p:cNvSpPr>
            <a:spLocks noGrp="1"/>
          </p:cNvSpPr>
          <p:nvPr>
            <p:ph type="body" sz="quarter" idx="42" hasCustomPrompt="1"/>
          </p:nvPr>
        </p:nvSpPr>
        <p:spPr>
          <a:xfrm>
            <a:off x="588964" y="5623418"/>
            <a:ext cx="11012486" cy="678958"/>
          </a:xfrm>
        </p:spPr>
        <p:txBody>
          <a:bodyPr anchor="b" anchorCtr="0"/>
          <a:lstStyle>
            <a:lvl1pPr marL="0" indent="0" algn="r">
              <a:lnSpc>
                <a:spcPct val="100000"/>
              </a:lnSpc>
              <a:spcBef>
                <a:spcPts val="500"/>
              </a:spcBef>
              <a:spcAft>
                <a:spcPts val="0"/>
              </a:spcAft>
              <a:buFont typeface="Arial" panose="020B0604020202020204" pitchFamily="34" charset="0"/>
              <a:buNone/>
              <a:defRPr sz="2800"/>
            </a:lvl1pPr>
            <a:lvl2pPr marL="0" indent="0">
              <a:lnSpc>
                <a:spcPct val="100000"/>
              </a:lnSpc>
              <a:spcBef>
                <a:spcPts val="1000"/>
              </a:spcBef>
              <a:spcAft>
                <a:spcPts val="0"/>
              </a:spcAft>
              <a:buFont typeface="Arial" panose="020B0604020202020204" pitchFamily="34" charset="0"/>
              <a:buNone/>
              <a:defRPr sz="2800"/>
            </a:lvl2pPr>
            <a:lvl3pPr marL="0" indent="0">
              <a:lnSpc>
                <a:spcPct val="100000"/>
              </a:lnSpc>
              <a:spcBef>
                <a:spcPts val="1000"/>
              </a:spcBef>
              <a:spcAft>
                <a:spcPts val="0"/>
              </a:spcAft>
              <a:buFont typeface="Arial" panose="020B0604020202020204" pitchFamily="34" charset="0"/>
              <a:buNone/>
              <a:defRPr sz="2800"/>
            </a:lvl3pPr>
            <a:lvl4pPr marL="0" indent="0">
              <a:lnSpc>
                <a:spcPct val="100000"/>
              </a:lnSpc>
              <a:spcBef>
                <a:spcPts val="1000"/>
              </a:spcBef>
              <a:spcAft>
                <a:spcPts val="0"/>
              </a:spcAft>
              <a:buFont typeface="Arial" panose="020B0604020202020204" pitchFamily="34" charset="0"/>
              <a:buNone/>
              <a:defRPr sz="2800"/>
            </a:lvl4pPr>
            <a:lvl5pPr marL="0" indent="0">
              <a:lnSpc>
                <a:spcPct val="100000"/>
              </a:lnSpc>
              <a:spcBef>
                <a:spcPts val="1000"/>
              </a:spcBef>
              <a:spcAft>
                <a:spcPts val="0"/>
              </a:spcAft>
              <a:buFont typeface="Arial" panose="020B0604020202020204" pitchFamily="34" charset="0"/>
              <a:buNone/>
              <a:defRPr sz="2800"/>
            </a:lvl5pPr>
            <a:lvl6pPr marL="0" indent="0">
              <a:lnSpc>
                <a:spcPct val="100000"/>
              </a:lnSpc>
              <a:spcBef>
                <a:spcPts val="1000"/>
              </a:spcBef>
              <a:spcAft>
                <a:spcPts val="0"/>
              </a:spcAft>
              <a:buNone/>
              <a:defRPr sz="2800"/>
            </a:lvl6pPr>
            <a:lvl7pPr marL="0" indent="0">
              <a:lnSpc>
                <a:spcPct val="100000"/>
              </a:lnSpc>
              <a:spcBef>
                <a:spcPts val="1000"/>
              </a:spcBef>
              <a:spcAft>
                <a:spcPts val="0"/>
              </a:spcAft>
              <a:buNone/>
              <a:defRPr sz="2800"/>
            </a:lvl7pPr>
            <a:lvl8pPr marL="0" indent="0">
              <a:lnSpc>
                <a:spcPct val="100000"/>
              </a:lnSpc>
              <a:spcBef>
                <a:spcPts val="1000"/>
              </a:spcBef>
              <a:spcAft>
                <a:spcPts val="0"/>
              </a:spcAft>
              <a:buNone/>
              <a:defRPr sz="2800"/>
            </a:lvl8pPr>
            <a:lvl9pPr marL="0" indent="0">
              <a:lnSpc>
                <a:spcPct val="100000"/>
              </a:lnSpc>
              <a:spcBef>
                <a:spcPts val="1000"/>
              </a:spcBef>
              <a:spcAft>
                <a:spcPts val="0"/>
              </a:spcAft>
              <a:buNone/>
              <a:defRPr sz="2800"/>
            </a:lvl9pPr>
          </a:lstStyle>
          <a:p>
            <a:pPr lvl="0"/>
            <a:r>
              <a:rPr lang="en-GB" dirty="0"/>
              <a:t>...click to add text</a:t>
            </a:r>
          </a:p>
        </p:txBody>
      </p:sp>
      <p:sp>
        <p:nvSpPr>
          <p:cNvPr id="7" name="TextBox 1">
            <a:extLst>
              <a:ext uri="{FF2B5EF4-FFF2-40B4-BE49-F238E27FC236}">
                <a16:creationId xmlns:a16="http://schemas.microsoft.com/office/drawing/2014/main" id="{74B0C9B8-9199-DB66-C3E1-5BCBE19EE6D9}"/>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72073410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11" name="Titel 2">
            <a:extLst>
              <a:ext uri="{FF2B5EF4-FFF2-40B4-BE49-F238E27FC236}">
                <a16:creationId xmlns:a16="http://schemas.microsoft.com/office/drawing/2014/main" id="{F3CC8A4E-DD42-3359-871D-736513372237}"/>
              </a:ext>
            </a:extLst>
          </p:cNvPr>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r>
              <a:rPr lang="da-DK"/>
              <a:t>06/12/2024</a:t>
            </a:r>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4281795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s">
    <p:bg>
      <p:bgPr>
        <a:solidFill>
          <a:schemeClr val="accent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9757" y="842657"/>
            <a:ext cx="11012486" cy="1141268"/>
          </a:xfrm>
        </p:spPr>
        <p:txBody>
          <a:bodyPr/>
          <a:lstStyle>
            <a:lvl1pPr>
              <a:lnSpc>
                <a:spcPct val="90000"/>
              </a:lnSpc>
              <a:defRPr sz="6600" b="1" i="0" cap="all" baseline="0">
                <a:solidFill>
                  <a:schemeClr val="bg1"/>
                </a:solidFill>
              </a:defRPr>
            </a:lvl1pPr>
          </a:lstStyle>
          <a:p>
            <a:pPr lvl="0"/>
            <a:r>
              <a:rPr lang="en-GB" dirty="0"/>
              <a:t>Click to add title</a:t>
            </a:r>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rot="21402571">
            <a:off x="985914" y="2449156"/>
            <a:ext cx="4115489" cy="2817262"/>
          </a:xfrm>
          <a:solidFill>
            <a:schemeClr val="bg1">
              <a:lumMod val="65000"/>
            </a:schemeClr>
          </a:solidFill>
          <a:ln w="146050" cap="flat">
            <a:solidFill>
              <a:schemeClr val="bg1"/>
            </a:solidFill>
            <a:miter lim="800000"/>
          </a:ln>
        </p:spPr>
        <p:txBody>
          <a:bodyPr lIns="0" tIns="1080000" rIns="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rot="533356">
            <a:off x="5893725" y="2510306"/>
            <a:ext cx="5462634" cy="3596788"/>
          </a:xfrm>
          <a:solidFill>
            <a:schemeClr val="bg1">
              <a:lumMod val="65000"/>
            </a:schemeClr>
          </a:solidFill>
          <a:ln w="146050" cap="flat">
            <a:solidFill>
              <a:schemeClr val="bg1"/>
            </a:solidFill>
            <a:miter lim="800000"/>
          </a:ln>
        </p:spPr>
        <p:txBody>
          <a:bodyPr lIns="360000" tIns="1080000" rIns="36000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3" name="TextBox 2">
            <a:extLst>
              <a:ext uri="{FF2B5EF4-FFF2-40B4-BE49-F238E27FC236}">
                <a16:creationId xmlns:a16="http://schemas.microsoft.com/office/drawing/2014/main" id="{3D5F33A7-1D81-AB36-A3BB-FC35AF2B3579}"/>
              </a:ext>
            </a:extLst>
          </p:cNvPr>
          <p:cNvSpPr txBox="1"/>
          <p:nvPr userDrawn="1"/>
        </p:nvSpPr>
        <p:spPr>
          <a:xfrm>
            <a:off x="0" y="-310243"/>
            <a:ext cx="6825343" cy="310243"/>
          </a:xfrm>
          <a:prstGeom prst="rect">
            <a:avLst/>
          </a:prstGeom>
        </p:spPr>
        <p:txBody>
          <a:bodyPr vert="horz" wrap="squar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4" name="TextBox 1">
            <a:extLst>
              <a:ext uri="{FF2B5EF4-FFF2-40B4-BE49-F238E27FC236}">
                <a16:creationId xmlns:a16="http://schemas.microsoft.com/office/drawing/2014/main" id="{B102B45B-BE10-0955-7D2B-71607E79FE0D}"/>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tx1"/>
                </a:solidFill>
                <a:latin typeface="Microsoft New Tai Lue"/>
              </a:rPr>
              <a:t>Highlight words </a:t>
            </a:r>
            <a:r>
              <a:rPr lang="en-GB" sz="1400" b="0" dirty="0">
                <a:solidFill>
                  <a:schemeClr val="tx1"/>
                </a:solidFill>
                <a:latin typeface="Microsoft New Tai Lue"/>
              </a:rPr>
              <a:t>in headline using </a:t>
            </a:r>
            <a:r>
              <a:rPr lang="en-GB" sz="1400" b="1" dirty="0">
                <a:solidFill>
                  <a:schemeClr val="tx1"/>
                </a:solidFill>
                <a:latin typeface="Microsoft New Tai Lue"/>
              </a:rPr>
              <a:t>bold   </a:t>
            </a:r>
            <a:endParaRPr lang="en-GB" sz="1400" b="0" dirty="0">
              <a:solidFill>
                <a:schemeClr val="tx1"/>
              </a:solidFill>
              <a:latin typeface="Microsoft New Tai Lue"/>
            </a:endParaRPr>
          </a:p>
        </p:txBody>
      </p:sp>
    </p:spTree>
    <p:extLst>
      <p:ext uri="{BB962C8B-B14F-4D97-AF65-F5344CB8AC3E}">
        <p14:creationId xmlns:p14="http://schemas.microsoft.com/office/powerpoint/2010/main" val="4261065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accent1"/>
        </a:solidFill>
        <a:effectLst/>
      </p:bgPr>
    </p:bg>
    <p:spTree>
      <p:nvGrpSpPr>
        <p:cNvPr id="1" name=""/>
        <p:cNvGrpSpPr/>
        <p:nvPr/>
      </p:nvGrpSpPr>
      <p:grpSpPr>
        <a:xfrm>
          <a:off x="0" y="0"/>
          <a:ext cx="0" cy="0"/>
          <a:chOff x="0" y="0"/>
          <a:chExt cx="0" cy="0"/>
        </a:xfrm>
      </p:grpSpPr>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a:off x="589757" y="2890520"/>
            <a:ext cx="3433685" cy="3403600"/>
          </a:xfrm>
          <a:solidFill>
            <a:schemeClr val="bg1">
              <a:lumMod val="6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2000" baseline="0">
                <a:solidFill>
                  <a:schemeClr val="bg1"/>
                </a:solidFill>
                <a:sym typeface="Wingdings" panose="05000000000000000000" pitchFamily="2" charset="2"/>
              </a:defRPr>
            </a:lvl1pPr>
          </a:lstStyle>
          <a:p>
            <a:r>
              <a:rPr lang="en-GB" dirty="0"/>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a:off x="5852160" y="612233"/>
            <a:ext cx="5749290" cy="5681887"/>
          </a:xfrm>
          <a:solidFill>
            <a:schemeClr val="bg1">
              <a:lumMod val="75000"/>
            </a:schemeClr>
          </a:solidFill>
          <a:ln w="76200" cap="flat">
            <a:noFill/>
            <a:miter lim="800000"/>
          </a:ln>
          <a:effectLst>
            <a:outerShdw blurRad="50800" dist="38100" dir="2700000" algn="tl" rotWithShape="0">
              <a:prstClr val="black">
                <a:alpha val="40000"/>
              </a:prstClr>
            </a:outerShdw>
          </a:effectLst>
        </p:spPr>
        <p:txBody>
          <a:bodyPr lIns="540000" tIns="1080000" rIns="54000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10" name="Pladsholder til billede 9">
            <a:extLst>
              <a:ext uri="{FF2B5EF4-FFF2-40B4-BE49-F238E27FC236}">
                <a16:creationId xmlns:a16="http://schemas.microsoft.com/office/drawing/2014/main" id="{43FCB96B-CD6D-B9F3-A688-74E5893485CB}"/>
              </a:ext>
            </a:extLst>
          </p:cNvPr>
          <p:cNvSpPr>
            <a:spLocks noGrp="1"/>
          </p:cNvSpPr>
          <p:nvPr>
            <p:ph type="pic" sz="quarter" idx="16" hasCustomPrompt="1"/>
          </p:nvPr>
        </p:nvSpPr>
        <p:spPr>
          <a:xfrm>
            <a:off x="2855041" y="1961476"/>
            <a:ext cx="2336801" cy="2294929"/>
          </a:xfrm>
          <a:solidFill>
            <a:schemeClr val="bg1">
              <a:lumMod val="8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1800" baseline="0">
                <a:solidFill>
                  <a:schemeClr val="bg1"/>
                </a:solidFill>
                <a:sym typeface="Wingdings" panose="05000000000000000000" pitchFamily="2" charset="2"/>
              </a:defRPr>
            </a:lvl1pPr>
          </a:lstStyle>
          <a:p>
            <a:r>
              <a:rPr lang="en-GB" dirty="0"/>
              <a:t>Click icon                       to insert image</a:t>
            </a:r>
          </a:p>
        </p:txBody>
      </p:sp>
      <p:sp>
        <p:nvSpPr>
          <p:cNvPr id="3" name="Title 2">
            <a:extLst>
              <a:ext uri="{FF2B5EF4-FFF2-40B4-BE49-F238E27FC236}">
                <a16:creationId xmlns:a16="http://schemas.microsoft.com/office/drawing/2014/main" id="{D623C8CB-D006-2AF2-DF37-08254005FBC6}"/>
              </a:ext>
            </a:extLst>
          </p:cNvPr>
          <p:cNvSpPr>
            <a:spLocks noGrp="1"/>
          </p:cNvSpPr>
          <p:nvPr>
            <p:ph type="title" hasCustomPrompt="1"/>
          </p:nvPr>
        </p:nvSpPr>
        <p:spPr>
          <a:xfrm>
            <a:off x="588965" y="620713"/>
            <a:ext cx="4602877" cy="1008061"/>
          </a:xfrm>
        </p:spPr>
        <p:txBody>
          <a:bodyPr/>
          <a:lstStyle>
            <a:lvl1pPr>
              <a:defRPr b="1">
                <a:solidFill>
                  <a:schemeClr val="bg1"/>
                </a:solidFill>
              </a:defRPr>
            </a:lvl1pPr>
          </a:lstStyle>
          <a:p>
            <a:r>
              <a:rPr lang="en-GB" dirty="0"/>
              <a:t>Click to add title</a:t>
            </a:r>
          </a:p>
        </p:txBody>
      </p:sp>
    </p:spTree>
    <p:extLst>
      <p:ext uri="{BB962C8B-B14F-4D97-AF65-F5344CB8AC3E}">
        <p14:creationId xmlns:p14="http://schemas.microsoft.com/office/powerpoint/2010/main" val="2905714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with text righ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20891566">
            <a:off x="1018941" y="1976793"/>
            <a:ext cx="3832754" cy="3749640"/>
          </a:xfrm>
          <a:solidFill>
            <a:schemeClr val="tx1">
              <a:lumMod val="65000"/>
            </a:schemeClr>
          </a:solidFill>
          <a:ln w="146050" cap="flat">
            <a:solidFill>
              <a:schemeClr val="tx1"/>
            </a:solidFill>
            <a:miter lim="800000"/>
          </a:ln>
        </p:spPr>
        <p:txBody>
          <a:bodyPr lIns="0" tIns="1224000" rIns="0" anchor="ctr" anchorCtr="1"/>
          <a:lstStyle>
            <a:lvl1pPr marL="0" indent="0" algn="ctr">
              <a:buNone/>
              <a:defRPr sz="240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1">
                <a:solidFill>
                  <a:schemeClr val="tx1"/>
                </a:solidFill>
              </a:defRPr>
            </a:lvl1pPr>
          </a:lstStyle>
          <a:p>
            <a:pPr lvl="0"/>
            <a:r>
              <a:rPr lang="en-GB" dirty="0"/>
              <a:t>Click to add title</a:t>
            </a:r>
          </a:p>
        </p:txBody>
      </p:sp>
      <p:sp>
        <p:nvSpPr>
          <p:cNvPr id="3" name="Pladsholder til indhold 2"/>
          <p:cNvSpPr>
            <a:spLocks noGrp="1"/>
          </p:cNvSpPr>
          <p:nvPr>
            <p:ph sz="half" idx="1" hasCustomPrompt="1"/>
          </p:nvPr>
        </p:nvSpPr>
        <p:spPr>
          <a:xfrm>
            <a:off x="5783580" y="2097067"/>
            <a:ext cx="5817869" cy="4205308"/>
          </a:xfrm>
        </p:spPr>
        <p:txBody>
          <a:bodyPr vert="horz" lIns="0" tIns="0" rIns="0" bIns="0" rtlCol="0">
            <a:noAutofit/>
          </a:bodyPr>
          <a:lstStyle>
            <a:lvl1pPr>
              <a:defRPr lang="da-DK" sz="3600" b="1" dirty="0" smtClean="0">
                <a:solidFill>
                  <a:schemeClr val="tx1"/>
                </a:solidFill>
              </a:defRPr>
            </a:lvl1pPr>
            <a:lvl2pPr>
              <a:defRPr lang="da-DK" sz="3200" b="1" dirty="0" smtClean="0">
                <a:solidFill>
                  <a:schemeClr val="tx1"/>
                </a:solidFill>
              </a:defRPr>
            </a:lvl2pPr>
            <a:lvl3pPr>
              <a:defRPr lang="da-DK" sz="2400" b="1" dirty="0" smtClean="0">
                <a:solidFill>
                  <a:schemeClr val="tx1"/>
                </a:solidFill>
              </a:defRPr>
            </a:lvl3pPr>
            <a:lvl4pPr>
              <a:defRPr lang="da-DK" b="1" dirty="0" smtClean="0">
                <a:solidFill>
                  <a:schemeClr val="tx1"/>
                </a:solidFill>
              </a:defRPr>
            </a:lvl4pPr>
            <a:lvl5pPr>
              <a:defRPr lang="da-DK" b="1" dirty="0">
                <a:solidFill>
                  <a:schemeClr val="tx1"/>
                </a:solidFill>
              </a:defRPr>
            </a:lvl5pPr>
            <a:lvl6pPr>
              <a:defRPr b="1">
                <a:solidFill>
                  <a:schemeClr val="tx1"/>
                </a:solidFill>
              </a:defRPr>
            </a:lvl6pPr>
            <a:lvl7pPr>
              <a:defRPr b="1">
                <a:solidFill>
                  <a:schemeClr val="tx1"/>
                </a:solidFill>
              </a:defRPr>
            </a:lvl7pPr>
            <a:lvl8pPr>
              <a:defRPr b="1">
                <a:solidFill>
                  <a:schemeClr val="tx1"/>
                </a:solidFill>
              </a:defRPr>
            </a:lvl8pPr>
            <a:lvl9pPr>
              <a:defRPr b="1">
                <a:solidFill>
                  <a:schemeClr val="tx1"/>
                </a:solidFill>
              </a:defRPr>
            </a:lvl9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9609686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text lef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496878">
            <a:off x="6504534" y="1615672"/>
            <a:ext cx="4653097" cy="4640373"/>
          </a:xfrm>
          <a:solidFill>
            <a:schemeClr val="bg1">
              <a:lumMod val="65000"/>
            </a:schemeClr>
          </a:solidFill>
          <a:ln w="146050" cap="flat">
            <a:solidFill>
              <a:schemeClr val="bg1"/>
            </a:solidFill>
            <a:miter lim="800000"/>
          </a:ln>
        </p:spPr>
        <p:txBody>
          <a:bodyPr lIns="0" tIns="1188000" rIns="0" anchor="ctr" anchorCtr="1"/>
          <a:lstStyle>
            <a:lvl1pPr marL="0" indent="0" algn="ctr">
              <a:buNone/>
              <a:defRPr sz="2400" b="0" baseline="0">
                <a:solidFill>
                  <a:schemeClr val="bg1"/>
                </a:solidFill>
                <a:sym typeface="Wingdings" panose="05000000000000000000" pitchFamily="2" charset="2"/>
              </a:defRPr>
            </a:lvl1pPr>
          </a:lstStyle>
          <a:p>
            <a:r>
              <a:rPr lang="en-GB" dirty="0"/>
              <a:t>Click icon to insert image</a:t>
            </a:r>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9" name="Titel 1">
            <a:extLst>
              <a:ext uri="{FF2B5EF4-FFF2-40B4-BE49-F238E27FC236}">
                <a16:creationId xmlns:a16="http://schemas.microsoft.com/office/drawing/2014/main" id="{44AE573B-1000-D841-B8B4-F927523899D7}"/>
              </a:ext>
            </a:extLst>
          </p:cNvPr>
          <p:cNvSpPr>
            <a:spLocks noGrp="1"/>
          </p:cNvSpPr>
          <p:nvPr>
            <p:ph type="title" hasCustomPrompt="1"/>
          </p:nvPr>
        </p:nvSpPr>
        <p:spPr>
          <a:xfrm>
            <a:off x="588965" y="620712"/>
            <a:ext cx="11012486" cy="865187"/>
          </a:xfrm>
        </p:spPr>
        <p:txBody>
          <a:bodyPr/>
          <a:lstStyle>
            <a:lvl1pPr>
              <a:defRPr b="1">
                <a:solidFill>
                  <a:schemeClr val="bg1"/>
                </a:solidFill>
              </a:defRPr>
            </a:lvl1pPr>
          </a:lstStyle>
          <a:p>
            <a:pPr lvl="0"/>
            <a:r>
              <a:rPr lang="en-GB" dirty="0"/>
              <a:t>Click to add title</a:t>
            </a:r>
          </a:p>
        </p:txBody>
      </p:sp>
      <p:sp>
        <p:nvSpPr>
          <p:cNvPr id="11" name="Pladsholder til indhold 2">
            <a:extLst>
              <a:ext uri="{FF2B5EF4-FFF2-40B4-BE49-F238E27FC236}">
                <a16:creationId xmlns:a16="http://schemas.microsoft.com/office/drawing/2014/main" id="{9B691B69-65AA-9748-80BF-996C89344BB5}"/>
              </a:ext>
            </a:extLst>
          </p:cNvPr>
          <p:cNvSpPr>
            <a:spLocks noGrp="1"/>
          </p:cNvSpPr>
          <p:nvPr>
            <p:ph sz="half" idx="1" hasCustomPrompt="1"/>
          </p:nvPr>
        </p:nvSpPr>
        <p:spPr>
          <a:xfrm>
            <a:off x="588963" y="2097067"/>
            <a:ext cx="5818682" cy="4205308"/>
          </a:xfrm>
        </p:spPr>
        <p:txBody>
          <a:bodyPr vert="horz" lIns="0" tIns="0" rIns="0" bIns="0" rtlCol="0">
            <a:noAutofit/>
          </a:bodyPr>
          <a:lstStyle>
            <a:lvl1pPr>
              <a:defRPr lang="da-DK" sz="3600" b="1" dirty="0" smtClean="0">
                <a:solidFill>
                  <a:schemeClr val="bg1"/>
                </a:solidFill>
              </a:defRPr>
            </a:lvl1pPr>
            <a:lvl2pPr>
              <a:defRPr lang="da-DK" sz="3200" b="1" dirty="0" smtClean="0">
                <a:solidFill>
                  <a:schemeClr val="bg1"/>
                </a:solidFill>
              </a:defRPr>
            </a:lvl2pPr>
            <a:lvl3pPr>
              <a:defRPr lang="da-DK" sz="2400" b="1" dirty="0" smtClean="0">
                <a:solidFill>
                  <a:schemeClr val="bg1"/>
                </a:solidFill>
              </a:defRPr>
            </a:lvl3pPr>
            <a:lvl4pPr>
              <a:defRPr lang="da-DK" dirty="0" smtClean="0"/>
            </a:lvl4pPr>
            <a:lvl5pPr>
              <a:defRPr lang="da-DK" dirty="0"/>
            </a:lvl5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Tree>
    <p:extLst>
      <p:ext uri="{BB962C8B-B14F-4D97-AF65-F5344CB8AC3E}">
        <p14:creationId xmlns:p14="http://schemas.microsoft.com/office/powerpoint/2010/main" val="1441065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image A">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1"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756000"/>
            <a:ext cx="6822000" cy="1065828"/>
          </a:xfrm>
          <a:solidFill>
            <a:schemeClr val="accent1">
              <a:alpha val="99950"/>
            </a:schemeClr>
          </a:solidFill>
        </p:spPr>
        <p:txBody>
          <a:bodyPr wrap="square" lIns="252000" tIns="216000" rIns="252000" bIns="108000">
            <a:spAutoFit/>
          </a:bodyPr>
          <a:lstStyle>
            <a:lvl1pPr>
              <a:spcAft>
                <a:spcPts val="600"/>
              </a:spcAft>
              <a:defRPr sz="48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BC22F958-FB17-66E4-EB45-75E15E5E3F80}"/>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31748589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image B">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1" y="4962214"/>
            <a:ext cx="4173870" cy="1340161"/>
          </a:xfrm>
          <a:solidFill>
            <a:schemeClr val="accent3">
              <a:alpha val="99950"/>
            </a:schemeClr>
          </a:solidFill>
        </p:spPr>
        <p:txBody>
          <a:bodyPr wrap="square" lIns="252000" tIns="108000" rIns="252000" bIns="0" anchor="t" anchorCtr="0">
            <a:spAutoFit/>
          </a:bodyPr>
          <a:lstStyle>
            <a:lvl1pPr>
              <a:defRPr sz="40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E6BCCAFF-7E95-0536-8297-4959B0CA01D7}"/>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320044543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C">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4779450" y="4497883"/>
            <a:ext cx="6822000" cy="1065828"/>
          </a:xfrm>
          <a:solidFill>
            <a:schemeClr val="bg1">
              <a:alpha val="99950"/>
            </a:schemeClr>
          </a:solidFill>
        </p:spPr>
        <p:txBody>
          <a:bodyPr wrap="square" lIns="252000" tIns="216000" rIns="252000" bIns="108000">
            <a:spAutoFit/>
          </a:bodyPr>
          <a:lstStyle>
            <a:lvl1pPr>
              <a:defRPr sz="48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DA49A202-D2D5-25B6-2F32-60A741CCF725}"/>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202118592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D">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3" y="1017402"/>
            <a:ext cx="11012487" cy="917513"/>
          </a:xfrm>
          <a:solidFill>
            <a:schemeClr val="bg2">
              <a:alpha val="99950"/>
            </a:schemeClr>
          </a:solidFill>
        </p:spPr>
        <p:txBody>
          <a:bodyPr wrap="square" lIns="180000" tIns="180000" rIns="180000" bIns="180000">
            <a:spAutoFit/>
          </a:bodyPr>
          <a:lstStyle>
            <a:lvl1pPr>
              <a:defRPr sz="36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342F60A0-C020-A529-4A95-65C8AC9FA2C2}"/>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71716925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E">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3" y="4161995"/>
            <a:ext cx="11012487" cy="2140380"/>
          </a:xfrm>
          <a:solidFill>
            <a:schemeClr val="bg1">
              <a:alpha val="46000"/>
            </a:schemeClr>
          </a:solidFill>
        </p:spPr>
        <p:txBody>
          <a:bodyPr wrap="square" lIns="252000" tIns="108000" rIns="252000" bIns="0">
            <a:spAutoFit/>
          </a:bodyPr>
          <a:lstStyle>
            <a:lvl1pPr algn="ctr">
              <a:defRPr sz="6600" b="1" cap="all"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0AC6CF46-91DC-976D-9F2D-0F1B85D185F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57327972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estions and commen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r>
              <a:rPr lang="da-DK"/>
              <a:t>06/12/2024</a:t>
            </a:r>
            <a:endParaRPr lang="en-GB" dirty="0"/>
          </a:p>
        </p:txBody>
      </p:sp>
      <p:sp>
        <p:nvSpPr>
          <p:cNvPr id="7" name="?">
            <a:extLst>
              <a:ext uri="{FF2B5EF4-FFF2-40B4-BE49-F238E27FC236}">
                <a16:creationId xmlns:a16="http://schemas.microsoft.com/office/drawing/2014/main" id="{C9382B17-B390-C8C0-F5F8-7665434C718C}"/>
              </a:ext>
            </a:extLst>
          </p:cNvPr>
          <p:cNvSpPr/>
          <p:nvPr userDrawn="1"/>
        </p:nvSpPr>
        <p:spPr>
          <a:xfrm>
            <a:off x="3642413" y="900524"/>
            <a:ext cx="4787900" cy="5558804"/>
          </a:xfrm>
          <a:prstGeom prst="rect">
            <a:avLst/>
          </a:prstGeom>
        </p:spPr>
        <p:txBody>
          <a:bodyPr wrap="square" rtlCol="0" anchor="t" anchorCtr="0">
            <a:noAutofit/>
          </a:bodyPr>
          <a:lstStyle/>
          <a:p>
            <a:pPr algn="ctr">
              <a:lnSpc>
                <a:spcPct val="83000"/>
              </a:lnSpc>
            </a:pPr>
            <a:r>
              <a:rPr lang="en-GB" sz="59500" b="1" dirty="0">
                <a:solidFill>
                  <a:schemeClr val="tx1">
                    <a:alpha val="14559"/>
                  </a:schemeClr>
                </a:solidFill>
              </a:rPr>
              <a:t>?</a:t>
            </a:r>
          </a:p>
        </p:txBody>
      </p:sp>
      <p:sp>
        <p:nvSpPr>
          <p:cNvPr id="3" name="Title 2">
            <a:extLst>
              <a:ext uri="{FF2B5EF4-FFF2-40B4-BE49-F238E27FC236}">
                <a16:creationId xmlns:a16="http://schemas.microsoft.com/office/drawing/2014/main" id="{2E0714F6-6F11-9826-9767-37567B1EC5DC}"/>
              </a:ext>
            </a:extLst>
          </p:cNvPr>
          <p:cNvSpPr>
            <a:spLocks noGrp="1"/>
          </p:cNvSpPr>
          <p:nvPr>
            <p:ph type="title" hasCustomPrompt="1"/>
          </p:nvPr>
        </p:nvSpPr>
        <p:spPr>
          <a:xfrm>
            <a:off x="2139732" y="1628776"/>
            <a:ext cx="9461718" cy="3999626"/>
          </a:xfrm>
        </p:spPr>
        <p:txBody>
          <a:bodyPr anchor="ctr" anchorCtr="0"/>
          <a:lstStyle>
            <a:lvl1pPr>
              <a:lnSpc>
                <a:spcPct val="83000"/>
              </a:lnSpc>
              <a:defRPr sz="9600" b="1">
                <a:solidFill>
                  <a:schemeClr val="bg1"/>
                </a:solidFill>
              </a:defRPr>
            </a:lvl1pPr>
          </a:lstStyle>
          <a:p>
            <a:r>
              <a:rPr lang="en-GB" dirty="0"/>
              <a:t>Click to add text</a:t>
            </a:r>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2" name="TextBox 1">
            <a:extLst>
              <a:ext uri="{FF2B5EF4-FFF2-40B4-BE49-F238E27FC236}">
                <a16:creationId xmlns:a16="http://schemas.microsoft.com/office/drawing/2014/main" id="{01861DB2-11FB-99E1-B80B-1463133B9A2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tx1"/>
                </a:solidFill>
                <a:latin typeface="Microsoft New Tai Lue"/>
              </a:rPr>
              <a:t>Highlight words </a:t>
            </a:r>
            <a:r>
              <a:rPr lang="en-GB" sz="1400" b="0" dirty="0">
                <a:solidFill>
                  <a:schemeClr val="tx1"/>
                </a:solidFill>
                <a:latin typeface="Microsoft New Tai Lue"/>
              </a:rPr>
              <a:t>in headline using </a:t>
            </a:r>
            <a:r>
              <a:rPr lang="en-GB" sz="1400" b="1" dirty="0">
                <a:solidFill>
                  <a:schemeClr val="tx1"/>
                </a:solidFill>
                <a:latin typeface="Microsoft New Tai Lue"/>
              </a:rPr>
              <a:t>bold   </a:t>
            </a:r>
            <a:endParaRPr lang="en-GB" sz="1400" b="0" dirty="0">
              <a:solidFill>
                <a:schemeClr val="tx1"/>
              </a:solidFill>
              <a:latin typeface="Microsoft New Tai Lue"/>
            </a:endParaRPr>
          </a:p>
        </p:txBody>
      </p:sp>
    </p:spTree>
    <p:extLst>
      <p:ext uri="{BB962C8B-B14F-4D97-AF65-F5344CB8AC3E}">
        <p14:creationId xmlns:p14="http://schemas.microsoft.com/office/powerpoint/2010/main" val="302728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dirty="0"/>
              <a:t>Click icon to insert image  </a:t>
            </a:r>
          </a:p>
        </p:txBody>
      </p:sp>
      <p:sp>
        <p:nvSpPr>
          <p:cNvPr id="11" name="Titel 2">
            <a:extLst>
              <a:ext uri="{FF2B5EF4-FFF2-40B4-BE49-F238E27FC236}">
                <a16:creationId xmlns:a16="http://schemas.microsoft.com/office/drawing/2014/main" id="{A35AA5B6-111C-4735-AFC4-EBC2CB1BF4A3}"/>
              </a:ext>
            </a:extLst>
          </p:cNvPr>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dirty="0"/>
              <a:t>Click to add title</a:t>
            </a:r>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i="0" baseline="0"/>
            </a:lvl1pPr>
          </a:lstStyle>
          <a:p>
            <a:pPr lvl="0"/>
            <a:r>
              <a:rPr lang="en-GB" dirty="0"/>
              <a:t>Name of speaker, UCPH unit, place and date</a:t>
            </a:r>
          </a:p>
        </p:txBody>
      </p:sp>
      <p:sp>
        <p:nvSpPr>
          <p:cNvPr id="4" name="Pladsholder til dato 3"/>
          <p:cNvSpPr>
            <a:spLocks noGrp="1"/>
          </p:cNvSpPr>
          <p:nvPr>
            <p:ph type="dt" sz="half" idx="10"/>
          </p:nvPr>
        </p:nvSpPr>
        <p:spPr>
          <a:xfrm>
            <a:off x="0" y="6858000"/>
            <a:ext cx="0" cy="0"/>
          </a:xfrm>
        </p:spPr>
        <p:txBody>
          <a:bodyPr/>
          <a:lstStyle>
            <a:lvl1pPr>
              <a:defRPr sz="100">
                <a:noFill/>
              </a:defRPr>
            </a:lvl1pPr>
          </a:lstStyle>
          <a:p>
            <a:r>
              <a:rPr lang="da-DK"/>
              <a:t>06/12/2024</a:t>
            </a:r>
            <a:endParaRPr lang="en-GB" dirty="0"/>
          </a:p>
        </p:txBody>
      </p:sp>
      <p:sp>
        <p:nvSpPr>
          <p:cNvPr id="5" name="Pladsholder til sidefod 4"/>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629679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2" name="Pladsholder til dato 3" hidden="1">
            <a:extLst>
              <a:ext uri="{FF2B5EF4-FFF2-40B4-BE49-F238E27FC236}">
                <a16:creationId xmlns:a16="http://schemas.microsoft.com/office/drawing/2014/main" id="{79C6BA40-0A49-7673-45A9-7C4D3541BA07}"/>
              </a:ext>
            </a:extLst>
          </p:cNvPr>
          <p:cNvSpPr>
            <a:spLocks noGrp="1"/>
          </p:cNvSpPr>
          <p:nvPr>
            <p:ph type="dt" sz="half" idx="10"/>
          </p:nvPr>
        </p:nvSpPr>
        <p:spPr>
          <a:xfrm>
            <a:off x="0" y="6858000"/>
            <a:ext cx="0" cy="0"/>
          </a:xfrm>
        </p:spPr>
        <p:txBody>
          <a:bodyPr/>
          <a:lstStyle>
            <a:lvl1pPr>
              <a:defRPr sz="100">
                <a:noFill/>
              </a:defRPr>
            </a:lvl1pPr>
          </a:lstStyle>
          <a:p>
            <a:r>
              <a:rPr lang="da-DK"/>
              <a:t>06/12/2024</a:t>
            </a:r>
            <a:endParaRPr lang="en-GB" dirty="0"/>
          </a:p>
        </p:txBody>
      </p:sp>
      <p:sp>
        <p:nvSpPr>
          <p:cNvPr id="23" name="Pladsholder til sidefod 4" hidden="1">
            <a:extLst>
              <a:ext uri="{FF2B5EF4-FFF2-40B4-BE49-F238E27FC236}">
                <a16:creationId xmlns:a16="http://schemas.microsoft.com/office/drawing/2014/main" id="{F4D4719E-1E3F-B75D-AF75-C575C79D6C77}"/>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24" name="Pladsholder til slidenummer 5" hidden="1">
            <a:extLst>
              <a:ext uri="{FF2B5EF4-FFF2-40B4-BE49-F238E27FC236}">
                <a16:creationId xmlns:a16="http://schemas.microsoft.com/office/drawing/2014/main" id="{9434FDBC-E923-AFC0-E942-C956724548D0}"/>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
        <p:nvSpPr>
          <p:cNvPr id="2" name="Title 1">
            <a:extLst>
              <a:ext uri="{FF2B5EF4-FFF2-40B4-BE49-F238E27FC236}">
                <a16:creationId xmlns:a16="http://schemas.microsoft.com/office/drawing/2014/main" id="{C4994A88-BF4A-BF39-B835-B0C753B4C19A}"/>
              </a:ext>
            </a:extLst>
          </p:cNvPr>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18" name="Text Box 48">
            <a:extLst>
              <a:ext uri="{FF2B5EF4-FFF2-40B4-BE49-F238E27FC236}">
                <a16:creationId xmlns:a16="http://schemas.microsoft.com/office/drawing/2014/main" id="{91151374-92CC-87E1-F9AB-1D43CA0CBE4F}"/>
              </a:ext>
            </a:extLst>
          </p:cNvPr>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16:9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16:9 format</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“small"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28" name="Text Box 48">
            <a:extLst>
              <a:ext uri="{FF2B5EF4-FFF2-40B4-BE49-F238E27FC236}">
                <a16:creationId xmlns:a16="http://schemas.microsoft.com/office/drawing/2014/main" id="{CC1000A9-67B6-3DBE-1556-907DFA8F39D9}"/>
              </a:ext>
            </a:extLst>
          </p:cNvPr>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30" name="Text Box 48">
            <a:extLst>
              <a:ext uri="{FF2B5EF4-FFF2-40B4-BE49-F238E27FC236}">
                <a16:creationId xmlns:a16="http://schemas.microsoft.com/office/drawing/2014/main" id="{57AF5228-50BD-AF36-C290-EB6F54DA4AEB}"/>
              </a:ext>
            </a:extLst>
          </p:cNvPr>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32" name="Billede 40">
            <a:extLst>
              <a:ext uri="{FF2B5EF4-FFF2-40B4-BE49-F238E27FC236}">
                <a16:creationId xmlns:a16="http://schemas.microsoft.com/office/drawing/2014/main" id="{47DEC83E-2557-C64A-8710-5E90C5500CCC}"/>
              </a:ext>
            </a:extLst>
          </p:cNvPr>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34" name="Text Box 48">
            <a:extLst>
              <a:ext uri="{FF2B5EF4-FFF2-40B4-BE49-F238E27FC236}">
                <a16:creationId xmlns:a16="http://schemas.microsoft.com/office/drawing/2014/main" id="{296B2A40-51DD-3C24-64B4-9C261EFED2FF}"/>
              </a:ext>
            </a:extLst>
          </p:cNvPr>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36" name="Text Box 48">
            <a:extLst>
              <a:ext uri="{FF2B5EF4-FFF2-40B4-BE49-F238E27FC236}">
                <a16:creationId xmlns:a16="http://schemas.microsoft.com/office/drawing/2014/main" id="{26A5352B-2D88-0049-FF68-7A3677982A27}"/>
              </a:ext>
            </a:extLst>
          </p:cNvPr>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38" name="Text Box 48">
            <a:extLst>
              <a:ext uri="{FF2B5EF4-FFF2-40B4-BE49-F238E27FC236}">
                <a16:creationId xmlns:a16="http://schemas.microsoft.com/office/drawing/2014/main" id="{F1FD1FCB-14AB-C8C8-E3B6-3A9C2354347E}"/>
              </a:ext>
            </a:extLst>
          </p:cNvPr>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40" name="Text Box 48">
            <a:extLst>
              <a:ext uri="{FF2B5EF4-FFF2-40B4-BE49-F238E27FC236}">
                <a16:creationId xmlns:a16="http://schemas.microsoft.com/office/drawing/2014/main" id="{C4D76095-C685-6F22-B51D-0AFAF348C4C3}"/>
              </a:ext>
            </a:extLst>
          </p:cNvPr>
          <p:cNvSpPr txBox="1">
            <a:spLocks noChangeArrowheads="1"/>
          </p:cNvSpPr>
          <p:nvPr userDrawn="1"/>
        </p:nvSpPr>
        <p:spPr bwMode="auto">
          <a:xfrm>
            <a:off x="4728822" y="4141417"/>
            <a:ext cx="1634624" cy="21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https://image.ku.dk/shared/aZwD18034DnM3TYEw9XagEF6kxI6MLkV</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42" name="Text Box 48">
            <a:extLst>
              <a:ext uri="{FF2B5EF4-FFF2-40B4-BE49-F238E27FC236}">
                <a16:creationId xmlns:a16="http://schemas.microsoft.com/office/drawing/2014/main" id="{449B76C2-6958-26C2-DD52-28127622EE08}"/>
              </a:ext>
            </a:extLst>
          </p:cNvPr>
          <p:cNvSpPr txBox="1">
            <a:spLocks noChangeArrowheads="1"/>
          </p:cNvSpPr>
          <p:nvPr userDrawn="1"/>
        </p:nvSpPr>
        <p:spPr bwMode="auto">
          <a:xfrm>
            <a:off x="6691561" y="1640495"/>
            <a:ext cx="16346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 is: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44" name="Text Box 48">
            <a:extLst>
              <a:ext uri="{FF2B5EF4-FFF2-40B4-BE49-F238E27FC236}">
                <a16:creationId xmlns:a16="http://schemas.microsoft.com/office/drawing/2014/main" id="{B1B679C7-F81E-AF72-3832-BC2B20AF81E0}"/>
              </a:ext>
            </a:extLst>
          </p:cNvPr>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46" name="Text Box 48">
            <a:extLst>
              <a:ext uri="{FF2B5EF4-FFF2-40B4-BE49-F238E27FC236}">
                <a16:creationId xmlns:a16="http://schemas.microsoft.com/office/drawing/2014/main" id="{DBC859E9-AAD9-582D-9CAB-53B97A96B2FE}"/>
              </a:ext>
            </a:extLst>
          </p:cNvPr>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48" name="Text Box 48">
            <a:extLst>
              <a:ext uri="{FF2B5EF4-FFF2-40B4-BE49-F238E27FC236}">
                <a16:creationId xmlns:a16="http://schemas.microsoft.com/office/drawing/2014/main" id="{5BDA7DE1-7BD9-6953-4F2C-C23FAB665D31}"/>
              </a:ext>
            </a:extLst>
          </p:cNvPr>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5"/>
              </a:rPr>
              <a:t>www.designguide.ku.dk/</a:t>
            </a:r>
            <a:br>
              <a:rPr lang="en-GB" sz="800" b="0" noProof="1">
                <a:solidFill>
                  <a:schemeClr val="accent4"/>
                </a:solidFill>
                <a:latin typeface="+mj-lt"/>
                <a:cs typeface="Arial" panose="020B0604020202020204" pitchFamily="34" charset="0"/>
                <a:hlinkClick r:id="rId5"/>
              </a:rPr>
            </a:br>
            <a:r>
              <a:rPr lang="en-GB" sz="800" b="0" noProof="1">
                <a:solidFill>
                  <a:schemeClr val="accent4"/>
                </a:solidFill>
                <a:latin typeface="+mj-lt"/>
                <a:cs typeface="Arial" panose="020B0604020202020204" pitchFamily="34" charset="0"/>
                <a:hlinkClick r:id="rId5"/>
              </a:rPr>
              <a:t>skabeloner/powerpoint/</a:t>
            </a:r>
            <a:br>
              <a:rPr lang="en-GB" sz="800" b="0" noProof="1">
                <a:solidFill>
                  <a:schemeClr val="accent4"/>
                </a:solidFill>
                <a:latin typeface="+mj-lt"/>
                <a:cs typeface="Arial" panose="020B0604020202020204" pitchFamily="34" charset="0"/>
                <a:hlinkClick r:id="rId5"/>
              </a:rPr>
            </a:br>
            <a:r>
              <a:rPr lang="en-GB" sz="800" b="0" noProof="1">
                <a:solidFill>
                  <a:schemeClr val="accent4"/>
                </a:solidFill>
                <a:latin typeface="+mj-lt"/>
                <a:cs typeface="Arial" panose="020B0604020202020204" pitchFamily="34" charset="0"/>
                <a:hlinkClick r:id="rId5"/>
              </a:rPr>
              <a:t>praesentationer/</a:t>
            </a:r>
            <a:endParaRPr lang="en-GB" sz="800" b="0" noProof="1">
              <a:solidFill>
                <a:schemeClr val="accent4"/>
              </a:solidFill>
              <a:latin typeface="+mj-lt"/>
              <a:cs typeface="Arial" panose="020B0604020202020204" pitchFamily="34" charset="0"/>
            </a:endParaRPr>
          </a:p>
        </p:txBody>
      </p:sp>
      <p:pic>
        <p:nvPicPr>
          <p:cNvPr id="50" name="Billede 25">
            <a:extLst>
              <a:ext uri="{FF2B5EF4-FFF2-40B4-BE49-F238E27FC236}">
                <a16:creationId xmlns:a16="http://schemas.microsoft.com/office/drawing/2014/main" id="{2BC7410A-935F-DC4A-F8A5-7F39AC457C1E}"/>
              </a:ext>
            </a:extLst>
          </p:cNvPr>
          <p:cNvPicPr>
            <a:picLocks noChangeAspect="1"/>
          </p:cNvPicPr>
          <p:nvPr userDrawn="1"/>
        </p:nvPicPr>
        <p:blipFill>
          <a:blip r:embed="rId6"/>
          <a:stretch>
            <a:fillRect/>
          </a:stretch>
        </p:blipFill>
        <p:spPr>
          <a:xfrm>
            <a:off x="6268044" y="4201412"/>
            <a:ext cx="257327" cy="275280"/>
          </a:xfrm>
          <a:prstGeom prst="rect">
            <a:avLst/>
          </a:prstGeom>
        </p:spPr>
      </p:pic>
      <p:pic>
        <p:nvPicPr>
          <p:cNvPr id="52" name="Billede 36">
            <a:extLst>
              <a:ext uri="{FF2B5EF4-FFF2-40B4-BE49-F238E27FC236}">
                <a16:creationId xmlns:a16="http://schemas.microsoft.com/office/drawing/2014/main" id="{56A21FCA-F356-F238-3DEE-A13BEFECD377}"/>
              </a:ext>
            </a:extLst>
          </p:cNvPr>
          <p:cNvPicPr>
            <a:picLocks noChangeAspect="1"/>
          </p:cNvPicPr>
          <p:nvPr userDrawn="1"/>
        </p:nvPicPr>
        <p:blipFill>
          <a:blip r:embed="rId7"/>
          <a:stretch>
            <a:fillRect/>
          </a:stretch>
        </p:blipFill>
        <p:spPr>
          <a:xfrm>
            <a:off x="8223538" y="2795378"/>
            <a:ext cx="288708" cy="275280"/>
          </a:xfrm>
          <a:prstGeom prst="rect">
            <a:avLst/>
          </a:prstGeom>
        </p:spPr>
      </p:pic>
      <p:pic>
        <p:nvPicPr>
          <p:cNvPr id="54" name="Billede 37">
            <a:extLst>
              <a:ext uri="{FF2B5EF4-FFF2-40B4-BE49-F238E27FC236}">
                <a16:creationId xmlns:a16="http://schemas.microsoft.com/office/drawing/2014/main" id="{8288A8D2-A953-FCF5-C54C-BED0258209D5}"/>
              </a:ext>
            </a:extLst>
          </p:cNvPr>
          <p:cNvPicPr>
            <a:picLocks noChangeAspect="1"/>
          </p:cNvPicPr>
          <p:nvPr userDrawn="1"/>
        </p:nvPicPr>
        <p:blipFill>
          <a:blip r:embed="rId8"/>
          <a:stretch>
            <a:fillRect/>
          </a:stretch>
        </p:blipFill>
        <p:spPr>
          <a:xfrm>
            <a:off x="8241826" y="3187789"/>
            <a:ext cx="223122" cy="228843"/>
          </a:xfrm>
          <a:prstGeom prst="rect">
            <a:avLst/>
          </a:prstGeom>
        </p:spPr>
      </p:pic>
      <p:sp>
        <p:nvSpPr>
          <p:cNvPr id="56" name="Text Box 48">
            <a:extLst>
              <a:ext uri="{FF2B5EF4-FFF2-40B4-BE49-F238E27FC236}">
                <a16:creationId xmlns:a16="http://schemas.microsoft.com/office/drawing/2014/main" id="{1AAEA91B-6C9C-9157-EFF5-6EEB67507A8E}"/>
              </a:ext>
            </a:extLst>
          </p:cNvPr>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58" name="Picture 61">
            <a:extLst>
              <a:ext uri="{FF2B5EF4-FFF2-40B4-BE49-F238E27FC236}">
                <a16:creationId xmlns:a16="http://schemas.microsoft.com/office/drawing/2014/main" id="{874C9D93-430E-897F-0010-953653748BCE}"/>
              </a:ext>
            </a:extLst>
          </p:cNvPr>
          <p:cNvPicPr>
            <a:picLocks noChangeAspect="1"/>
          </p:cNvPicPr>
          <p:nvPr userDrawn="1"/>
        </p:nvPicPr>
        <p:blipFill>
          <a:blip r:embed="rId9"/>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EA598-37D1-488D-8DEE-19ADF3AD251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ADFDDB-91CC-488D-B3F9-6E532D822D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446E444-24F5-4E44-9A3A-7335838E079D}"/>
              </a:ext>
            </a:extLst>
          </p:cNvPr>
          <p:cNvSpPr>
            <a:spLocks noGrp="1"/>
          </p:cNvSpPr>
          <p:nvPr>
            <p:ph type="dt" sz="half" idx="10"/>
          </p:nvPr>
        </p:nvSpPr>
        <p:spPr/>
        <p:txBody>
          <a:bodyPr/>
          <a:lstStyle/>
          <a:p>
            <a:r>
              <a:rPr lang="da-DK" altLang="zh-CN"/>
              <a:t>06/12/2024</a:t>
            </a:r>
            <a:endParaRPr lang="zh-CN" altLang="en-US"/>
          </a:p>
        </p:txBody>
      </p:sp>
      <p:sp>
        <p:nvSpPr>
          <p:cNvPr id="5" name="页脚占位符 4">
            <a:extLst>
              <a:ext uri="{FF2B5EF4-FFF2-40B4-BE49-F238E27FC236}">
                <a16:creationId xmlns:a16="http://schemas.microsoft.com/office/drawing/2014/main" id="{578931D7-D58B-47AF-88F7-947772F5D3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5778CD-2C7C-432A-8278-8E1BA928A28F}"/>
              </a:ext>
            </a:extLst>
          </p:cNvPr>
          <p:cNvSpPr>
            <a:spLocks noGrp="1"/>
          </p:cNvSpPr>
          <p:nvPr>
            <p:ph type="sldNum" sz="quarter" idx="12"/>
          </p:nvPr>
        </p:nvSpPr>
        <p:spPr/>
        <p:txBody>
          <a:bodyPr/>
          <a:lstStyle/>
          <a:p>
            <a:fld id="{D866DD27-337C-481F-8906-C74B369A12BA}" type="slidenum">
              <a:rPr lang="zh-CN" altLang="en-US" smtClean="0"/>
              <a:t>‹#›</a:t>
            </a:fld>
            <a:endParaRPr lang="zh-CN" altLang="en-US"/>
          </a:p>
        </p:txBody>
      </p:sp>
    </p:spTree>
    <p:extLst>
      <p:ext uri="{BB962C8B-B14F-4D97-AF65-F5344CB8AC3E}">
        <p14:creationId xmlns:p14="http://schemas.microsoft.com/office/powerpoint/2010/main" val="2782671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dirty="0"/>
              <a:t>Click icon to insert image   </a:t>
            </a:r>
          </a:p>
        </p:txBody>
      </p:sp>
      <p:sp>
        <p:nvSpPr>
          <p:cNvPr id="17" name="Titel 2">
            <a:extLst>
              <a:ext uri="{FF2B5EF4-FFF2-40B4-BE49-F238E27FC236}">
                <a16:creationId xmlns:a16="http://schemas.microsoft.com/office/drawing/2014/main" id="{5841F5BD-07B0-188F-6A65-1A9CB9107526}"/>
              </a:ext>
            </a:extLst>
          </p:cNvPr>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12" name="Pladsholder til tekst 14">
            <a:extLst>
              <a:ext uri="{FF2B5EF4-FFF2-40B4-BE49-F238E27FC236}">
                <a16:creationId xmlns:a16="http://schemas.microsoft.com/office/drawing/2014/main" id="{7AF680B5-5F7B-7C42-BF08-E9B604FEDFF4}"/>
              </a:ext>
            </a:extLst>
          </p:cNvPr>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0" i="0" baseline="0"/>
            </a:lvl1pPr>
          </a:lstStyle>
          <a:p>
            <a:pPr lvl="0"/>
            <a:r>
              <a:rPr lang="en-GB" dirty="0"/>
              <a:t>Name of speaker, UCPH unit, place and date</a:t>
            </a:r>
          </a:p>
        </p:txBody>
      </p:sp>
      <p:sp>
        <p:nvSpPr>
          <p:cNvPr id="13" name="Undertitel 2">
            <a:extLst>
              <a:ext uri="{FF2B5EF4-FFF2-40B4-BE49-F238E27FC236}">
                <a16:creationId xmlns:a16="http://schemas.microsoft.com/office/drawing/2014/main" id="{E8639E81-1331-644F-9855-3A9C253754AE}"/>
              </a:ext>
            </a:extLst>
          </p:cNvPr>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b="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4" name="Titel 1">
            <a:extLst>
              <a:ext uri="{FF2B5EF4-FFF2-40B4-BE49-F238E27FC236}">
                <a16:creationId xmlns:a16="http://schemas.microsoft.com/office/drawing/2014/main" id="{B7A6A120-00EE-3144-9AB3-0695A4240B49}"/>
              </a:ext>
            </a:extLst>
          </p:cNvPr>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dirty="0"/>
              <a:t>Click to add title</a:t>
            </a:r>
          </a:p>
        </p:txBody>
      </p:sp>
      <p:sp>
        <p:nvSpPr>
          <p:cNvPr id="10" name="Pladsholder til dato 3" hidden="1">
            <a:extLst>
              <a:ext uri="{FF2B5EF4-FFF2-40B4-BE49-F238E27FC236}">
                <a16:creationId xmlns:a16="http://schemas.microsoft.com/office/drawing/2014/main" id="{5D6F800E-E8DB-D1E9-A292-CDCB828E80AD}"/>
              </a:ext>
            </a:extLst>
          </p:cNvPr>
          <p:cNvSpPr>
            <a:spLocks noGrp="1"/>
          </p:cNvSpPr>
          <p:nvPr>
            <p:ph type="dt" sz="half" idx="10"/>
          </p:nvPr>
        </p:nvSpPr>
        <p:spPr>
          <a:xfrm>
            <a:off x="0" y="6858000"/>
            <a:ext cx="0" cy="0"/>
          </a:xfrm>
        </p:spPr>
        <p:txBody>
          <a:bodyPr/>
          <a:lstStyle>
            <a:lvl1pPr>
              <a:defRPr sz="100">
                <a:noFill/>
              </a:defRPr>
            </a:lvl1pPr>
          </a:lstStyle>
          <a:p>
            <a:r>
              <a:rPr lang="da-DK"/>
              <a:t>06/12/2024</a:t>
            </a:r>
            <a:endParaRPr lang="en-GB" dirty="0"/>
          </a:p>
        </p:txBody>
      </p:sp>
      <p:sp>
        <p:nvSpPr>
          <p:cNvPr id="15" name="Pladsholder til sidefod 4" hidden="1">
            <a:extLst>
              <a:ext uri="{FF2B5EF4-FFF2-40B4-BE49-F238E27FC236}">
                <a16:creationId xmlns:a16="http://schemas.microsoft.com/office/drawing/2014/main" id="{75F96715-1FD5-51ED-7CC1-42E30D0821E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6" name="Pladsholder til slidenummer 5" hidden="1">
            <a:extLst>
              <a:ext uri="{FF2B5EF4-FFF2-40B4-BE49-F238E27FC236}">
                <a16:creationId xmlns:a16="http://schemas.microsoft.com/office/drawing/2014/main" id="{FF7B57F8-B201-8F25-4597-86F1EE0AFA0C}"/>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1709872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defTabSz="914400" rtl="0" eaLnBrk="1" latinLnBrk="0" hangingPunct="1">
              <a:lnSpc>
                <a:spcPct val="100000"/>
              </a:lnSpc>
              <a:spcBef>
                <a:spcPts val="100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13" name="Titel 2">
            <a:extLst>
              <a:ext uri="{FF2B5EF4-FFF2-40B4-BE49-F238E27FC236}">
                <a16:creationId xmlns:a16="http://schemas.microsoft.com/office/drawing/2014/main" id="{A98E7E85-8DE3-687D-4837-DB9872BFCE68}"/>
              </a:ext>
            </a:extLst>
          </p:cNvPr>
          <p:cNvSpPr>
            <a:spLocks noGrp="1"/>
          </p:cNvSpPr>
          <p:nvPr>
            <p:ph type="ctrTitle"/>
          </p:nvPr>
        </p:nvSpPr>
        <p:spPr>
          <a:xfrm>
            <a:off x="0" y="2271092"/>
            <a:ext cx="5959476" cy="3895200"/>
          </a:xfrm>
          <a:blipFill>
            <a:blip r:embed="rId2"/>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10" name="Pladsholder til dato 3" hidden="1">
            <a:extLst>
              <a:ext uri="{FF2B5EF4-FFF2-40B4-BE49-F238E27FC236}">
                <a16:creationId xmlns:a16="http://schemas.microsoft.com/office/drawing/2014/main" id="{1570F19F-11E9-F8A1-DCD4-0B2BD4223DC2}"/>
              </a:ext>
            </a:extLst>
          </p:cNvPr>
          <p:cNvSpPr>
            <a:spLocks noGrp="1"/>
          </p:cNvSpPr>
          <p:nvPr>
            <p:ph type="dt" sz="half" idx="10"/>
          </p:nvPr>
        </p:nvSpPr>
        <p:spPr>
          <a:xfrm>
            <a:off x="0" y="6858000"/>
            <a:ext cx="0" cy="0"/>
          </a:xfrm>
        </p:spPr>
        <p:txBody>
          <a:bodyPr/>
          <a:lstStyle>
            <a:lvl1pPr>
              <a:defRPr sz="100">
                <a:noFill/>
              </a:defRPr>
            </a:lvl1pPr>
          </a:lstStyle>
          <a:p>
            <a:r>
              <a:rPr lang="da-DK"/>
              <a:t>06/12/2024</a:t>
            </a:r>
            <a:endParaRPr lang="en-GB" dirty="0"/>
          </a:p>
        </p:txBody>
      </p:sp>
      <p:sp>
        <p:nvSpPr>
          <p:cNvPr id="11" name="Pladsholder til sidefod 4" hidden="1">
            <a:extLst>
              <a:ext uri="{FF2B5EF4-FFF2-40B4-BE49-F238E27FC236}">
                <a16:creationId xmlns:a16="http://schemas.microsoft.com/office/drawing/2014/main" id="{B7D930ED-6F01-0E90-6740-D9E50AA5B83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2" name="Pladsholder til slidenummer 5" hidden="1">
            <a:extLst>
              <a:ext uri="{FF2B5EF4-FFF2-40B4-BE49-F238E27FC236}">
                <a16:creationId xmlns:a16="http://schemas.microsoft.com/office/drawing/2014/main" id="{ADD5A7A0-1930-6FDD-F270-B46368D36A8B}"/>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296780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a:buNone/>
              <a:defRPr sz="2400" baseline="0">
                <a:solidFill>
                  <a:schemeClr val="bg1"/>
                </a:solidFill>
                <a:sym typeface="Wingdings" panose="05000000000000000000" pitchFamily="2" charset="2"/>
              </a:defRPr>
            </a:lvl1pPr>
          </a:lstStyle>
          <a:p>
            <a:r>
              <a:rPr lang="en-GB" dirty="0"/>
              <a:t> Click icon to insert image</a:t>
            </a:r>
          </a:p>
        </p:txBody>
      </p:sp>
      <p:sp>
        <p:nvSpPr>
          <p:cNvPr id="16" name="Titel 2">
            <a:extLst>
              <a:ext uri="{FF2B5EF4-FFF2-40B4-BE49-F238E27FC236}">
                <a16:creationId xmlns:a16="http://schemas.microsoft.com/office/drawing/2014/main" id="{92A049D1-BE16-6369-9C11-6D9136DAE0D9}"/>
              </a:ext>
            </a:extLst>
          </p:cNvPr>
          <p:cNvSpPr>
            <a:spLocks noGrp="1"/>
          </p:cNvSpPr>
          <p:nvPr>
            <p:ph type="ctrTitle" hasCustomPrompt="1"/>
          </p:nvPr>
        </p:nvSpPr>
        <p:spPr>
          <a:xfrm>
            <a:off x="0" y="691815"/>
            <a:ext cx="5959476" cy="5474035"/>
          </a:xfrm>
          <a:blipFill>
            <a:blip r:embed="rId2"/>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3" name="Pladsholder til dato 3" hidden="1">
            <a:extLst>
              <a:ext uri="{FF2B5EF4-FFF2-40B4-BE49-F238E27FC236}">
                <a16:creationId xmlns:a16="http://schemas.microsoft.com/office/drawing/2014/main" id="{B280A661-856C-E622-1331-CDB60AB08622}"/>
              </a:ext>
            </a:extLst>
          </p:cNvPr>
          <p:cNvSpPr>
            <a:spLocks noGrp="1"/>
          </p:cNvSpPr>
          <p:nvPr>
            <p:ph type="dt" sz="half" idx="10"/>
          </p:nvPr>
        </p:nvSpPr>
        <p:spPr>
          <a:xfrm>
            <a:off x="0" y="6858000"/>
            <a:ext cx="0" cy="0"/>
          </a:xfrm>
        </p:spPr>
        <p:txBody>
          <a:bodyPr/>
          <a:lstStyle>
            <a:lvl1pPr>
              <a:defRPr sz="100">
                <a:noFill/>
              </a:defRPr>
            </a:lvl1pPr>
          </a:lstStyle>
          <a:p>
            <a:r>
              <a:rPr lang="da-DK"/>
              <a:t>06/12/2024</a:t>
            </a:r>
            <a:endParaRPr lang="en-GB" dirty="0"/>
          </a:p>
        </p:txBody>
      </p:sp>
      <p:sp>
        <p:nvSpPr>
          <p:cNvPr id="14" name="Pladsholder til sidefod 4" hidden="1">
            <a:extLst>
              <a:ext uri="{FF2B5EF4-FFF2-40B4-BE49-F238E27FC236}">
                <a16:creationId xmlns:a16="http://schemas.microsoft.com/office/drawing/2014/main" id="{82F7776B-57AF-971B-A75B-223AFE263EAC}"/>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5" name="Pladsholder til slidenummer 5" hidden="1">
            <a:extLst>
              <a:ext uri="{FF2B5EF4-FFF2-40B4-BE49-F238E27FC236}">
                <a16:creationId xmlns:a16="http://schemas.microsoft.com/office/drawing/2014/main" id="{EFF41101-1901-1836-D8DB-6C08E169D0B8}"/>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382908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b="0" i="0" baseline="0"/>
            </a:lvl1pPr>
          </a:lstStyle>
          <a:p>
            <a:pPr lvl="0"/>
            <a:r>
              <a:rPr lang="en-GB" dirty="0"/>
              <a:t>Click to add title</a:t>
            </a:r>
          </a:p>
        </p:txBody>
      </p:sp>
      <p:sp>
        <p:nvSpPr>
          <p:cNvPr id="3" name="Pladsholder til indhold 2"/>
          <p:cNvSpPr>
            <a:spLocks noGrp="1"/>
          </p:cNvSpPr>
          <p:nvPr>
            <p:ph idx="1" hasCustomPrompt="1"/>
          </p:nvPr>
        </p:nvSpPr>
        <p:spPr>
          <a:xfrm>
            <a:off x="588963" y="1628775"/>
            <a:ext cx="11012488" cy="46736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a:lvl4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4" name="Pladsholder til dato 3"/>
          <p:cNvSpPr>
            <a:spLocks noGrp="1"/>
          </p:cNvSpPr>
          <p:nvPr>
            <p:ph type="dt" sz="half" idx="10"/>
          </p:nvPr>
        </p:nvSpPr>
        <p:spPr/>
        <p:txBody>
          <a:bodyPr/>
          <a:lstStyle/>
          <a:p>
            <a:r>
              <a:rPr lang="da-DK"/>
              <a:t>06/12/2024</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lvl1pPr>
              <a:defRPr b="0" i="0" baseline="0"/>
            </a:lvl1pPr>
          </a:lstStyle>
          <a:p>
            <a:pPr lvl="0"/>
            <a:r>
              <a:rPr lang="en-GB" dirty="0"/>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b="0" i="0" baseline="0" dirty="0" smtClean="0"/>
            </a:lvl4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endParaRPr lang="en-GB" dirty="0"/>
          </a:p>
        </p:txBody>
      </p:sp>
      <p:sp>
        <p:nvSpPr>
          <p:cNvPr id="4" name="Pladsholder til indhold 3"/>
          <p:cNvSpPr>
            <a:spLocks noGrp="1"/>
          </p:cNvSpPr>
          <p:nvPr>
            <p:ph sz="half" idx="2" hasCustomPrompt="1"/>
          </p:nvPr>
        </p:nvSpPr>
        <p:spPr>
          <a:xfrm>
            <a:off x="6246000" y="1628776"/>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4651" y="1628775"/>
            <a:ext cx="5356800" cy="4672800"/>
          </a:xfrm>
          <a:solidFill>
            <a:schemeClr val="bg1">
              <a:lumMod val="75000"/>
            </a:schemeClr>
          </a:solidFill>
        </p:spPr>
        <p:txBody>
          <a:bodyPr lIns="360000" tIns="1080000" rIns="360000" anchor="ctr" anchorCtr="0"/>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0" i="0" baseline="0"/>
            </a:lvl1pPr>
          </a:lstStyle>
          <a:p>
            <a:pPr lvl="0"/>
            <a:r>
              <a:rPr lang="en-GB" dirty="0"/>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dirty="0" smtClean="0"/>
            </a:lvl4pPr>
            <a:lvl5pPr>
              <a:defRPr lang="da-DK" dirty="0"/>
            </a:lvl5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r>
              <a:rPr lang="da-DK"/>
              <a:t>06/12/2024</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4858"/>
          </a:xfrm>
          <a:prstGeom prst="rect">
            <a:avLst/>
          </a:prstGeom>
        </p:spPr>
        <p:txBody>
          <a:bodyPr vert="horz" lIns="0" tIns="0" rIns="0" bIns="0" rtlCol="0" anchor="t" anchorCtr="0">
            <a:noAutofit/>
          </a:body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3" name="Pladsholder til tekst 2"/>
          <p:cNvSpPr>
            <a:spLocks noGrp="1"/>
          </p:cNvSpPr>
          <p:nvPr>
            <p:ph type="body" idx="1"/>
          </p:nvPr>
        </p:nvSpPr>
        <p:spPr>
          <a:xfrm>
            <a:off x="588964" y="1628775"/>
            <a:ext cx="11012487" cy="4673600"/>
          </a:xfrm>
          <a:prstGeom prst="rect">
            <a:avLst/>
          </a:prstGeom>
        </p:spPr>
        <p:txBody>
          <a:bodyPr vert="horz" lIns="0" tIns="0" rIns="0" bIns="0" rtlCol="0">
            <a:noAutofit/>
          </a:bodyPr>
          <a:lstStyle/>
          <a:p>
            <a:pPr lvl="0"/>
            <a:r>
              <a:rPr lang="en-GB" dirty="0" err="1"/>
              <a:t>Klik</a:t>
            </a:r>
            <a:r>
              <a:rPr lang="en-GB" dirty="0"/>
              <a:t> for at </a:t>
            </a:r>
            <a:r>
              <a:rPr lang="en-GB" dirty="0" err="1"/>
              <a:t>redigere</a:t>
            </a:r>
            <a:r>
              <a:rPr lang="en-GB" dirty="0"/>
              <a:t> </a:t>
            </a:r>
            <a:r>
              <a:rPr lang="en-GB" dirty="0" err="1"/>
              <a:t>i</a:t>
            </a:r>
            <a:r>
              <a:rPr lang="en-GB" dirty="0"/>
              <a:t> master</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10" name="Rectangle 19">
            <a:extLst>
              <a:ext uri="{FF2B5EF4-FFF2-40B4-BE49-F238E27FC236}">
                <a16:creationId xmlns:a16="http://schemas.microsoft.com/office/drawing/2014/main" id="{AF5BBBEC-8DDA-37BC-3B1E-5DB781A5DDC2}"/>
              </a:ext>
            </a:extLst>
          </p:cNvPr>
          <p:cNvSpPr/>
          <p:nvPr userDrawn="1"/>
        </p:nvSpPr>
        <p:spPr>
          <a:xfrm>
            <a:off x="0" y="0"/>
            <a:ext cx="12192000" cy="332655"/>
          </a:xfrm>
          <a:prstGeom prst="rect">
            <a:avLst/>
          </a:prstGeom>
          <a:gradFill flip="none" rotWithShape="1">
            <a:gsLst>
              <a:gs pos="0">
                <a:srgbClr val="FFFFFF"/>
              </a:gs>
              <a:gs pos="100000">
                <a:srgbClr val="EEEFEE">
                  <a:alpha val="92941"/>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en-GB"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en-GB" smtClean="0"/>
              <a:pPr/>
              <a:t>‹#›</a:t>
            </a:fld>
            <a:endParaRPr lang="en-GB" dirty="0"/>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r>
              <a:rPr lang="da-DK"/>
              <a:t>06/12/2024</a:t>
            </a:r>
            <a:endParaRPr lang="en-GB" dirty="0"/>
          </a:p>
        </p:txBody>
      </p:sp>
      <p:pic>
        <p:nvPicPr>
          <p:cNvPr id="7" name="Picture 11">
            <a:extLst>
              <a:ext uri="{FF2B5EF4-FFF2-40B4-BE49-F238E27FC236}">
                <a16:creationId xmlns:a16="http://schemas.microsoft.com/office/drawing/2014/main" id="{2B48C9BE-CCF6-3266-2B8E-D27C7F011C9B}"/>
              </a:ext>
            </a:extLst>
          </p:cNvPr>
          <p:cNvPicPr>
            <a:picLocks noChangeAspect="1"/>
          </p:cNvPicPr>
          <p:nvPr userDrawn="1"/>
        </p:nvPicPr>
        <p:blipFill rotWithShape="1">
          <a:blip r:embed="rId33"/>
          <a:srcRect l="12043" t="11448" r="17199" b="13844"/>
          <a:stretch/>
        </p:blipFill>
        <p:spPr>
          <a:xfrm>
            <a:off x="335534" y="63578"/>
            <a:ext cx="166516" cy="211296"/>
          </a:xfrm>
          <a:prstGeom prst="rect">
            <a:avLst/>
          </a:prstGeom>
        </p:spPr>
      </p:pic>
      <p:pic>
        <p:nvPicPr>
          <p:cNvPr id="13" name="Picture 27">
            <a:extLst>
              <a:ext uri="{FF2B5EF4-FFF2-40B4-BE49-F238E27FC236}">
                <a16:creationId xmlns:a16="http://schemas.microsoft.com/office/drawing/2014/main" id="{863DD73D-5725-327E-8366-645E99E26ECD}"/>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2" r:id="rId1"/>
    <p:sldLayoutId id="2147483659" r:id="rId2"/>
    <p:sldLayoutId id="2147483671" r:id="rId3"/>
    <p:sldLayoutId id="2147483701" r:id="rId4"/>
    <p:sldLayoutId id="2147483674" r:id="rId5"/>
    <p:sldLayoutId id="2147483670" r:id="rId6"/>
    <p:sldLayoutId id="2147483660" r:id="rId7"/>
    <p:sldLayoutId id="2147483662" r:id="rId8"/>
    <p:sldLayoutId id="2147483684" r:id="rId9"/>
    <p:sldLayoutId id="2147483685" r:id="rId10"/>
    <p:sldLayoutId id="2147483664" r:id="rId11"/>
    <p:sldLayoutId id="2147483665" r:id="rId12"/>
    <p:sldLayoutId id="2147483689" r:id="rId13"/>
    <p:sldLayoutId id="2147483702" r:id="rId14"/>
    <p:sldLayoutId id="2147483703" r:id="rId15"/>
    <p:sldLayoutId id="2147483694" r:id="rId16"/>
    <p:sldLayoutId id="2147483692" r:id="rId17"/>
    <p:sldLayoutId id="2147483691" r:id="rId18"/>
    <p:sldLayoutId id="2147483697" r:id="rId19"/>
    <p:sldLayoutId id="2147483704" r:id="rId20"/>
    <p:sldLayoutId id="2147483705" r:id="rId21"/>
    <p:sldLayoutId id="2147483695" r:id="rId22"/>
    <p:sldLayoutId id="2147483698" r:id="rId23"/>
    <p:sldLayoutId id="2147483706" r:id="rId24"/>
    <p:sldLayoutId id="2147483707" r:id="rId25"/>
    <p:sldLayoutId id="2147483708" r:id="rId26"/>
    <p:sldLayoutId id="2147483709" r:id="rId27"/>
    <p:sldLayoutId id="2147483710" r:id="rId28"/>
    <p:sldLayoutId id="2147483693" r:id="rId29"/>
    <p:sldLayoutId id="2147483688" r:id="rId30"/>
    <p:sldLayoutId id="2147483712" r:id="rId31"/>
  </p:sldLayoutIdLst>
  <p:hf hdr="0" ftr="0"/>
  <p:txStyles>
    <p:title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p:titleStyle>
    <p:body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lena-voita.github.io/nlp_course/seq2seq_and_attention.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cdn.openai.com/papers/Training_language_models_to_follow_instructions_with_human_feedback.pdf"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hyperlink" Target="https://aclanthology.org/2021.emnlp-main.375"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aclanthology.org/2024.acl-long.862"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aclanthology.org/2022.acl-long.482"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clanthology.org/2022.acl-long.306" TargetMode="External"/><Relationship Id="rId13" Type="http://schemas.microsoft.com/office/2007/relationships/diagramDrawing" Target="../diagrams/drawing4.xml"/><Relationship Id="rId18" Type="http://schemas.microsoft.com/office/2007/relationships/diagramDrawing" Target="../diagrams/drawing5.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17" Type="http://schemas.openxmlformats.org/officeDocument/2006/relationships/diagramColors" Target="../diagrams/colors5.xml"/><Relationship Id="rId2" Type="http://schemas.openxmlformats.org/officeDocument/2006/relationships/notesSlide" Target="../notesSlides/notesSlide18.xml"/><Relationship Id="rId16" Type="http://schemas.openxmlformats.org/officeDocument/2006/relationships/diagramQuickStyle" Target="../diagrams/quickStyle5.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5" Type="http://schemas.openxmlformats.org/officeDocument/2006/relationships/diagramLayout" Target="../diagrams/layout5.xml"/><Relationship Id="rId10" Type="http://schemas.openxmlformats.org/officeDocument/2006/relationships/diagramLayout" Target="../diagrams/layout4.xml"/><Relationship Id="rId19" Type="http://schemas.openxmlformats.org/officeDocument/2006/relationships/image" Target="../media/image28.png"/><Relationship Id="rId4" Type="http://schemas.openxmlformats.org/officeDocument/2006/relationships/diagramLayout" Target="../diagrams/layout3.xml"/><Relationship Id="rId9" Type="http://schemas.openxmlformats.org/officeDocument/2006/relationships/diagramData" Target="../diagrams/data4.xml"/><Relationship Id="rId14"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aclanthology.org/2023.c3nlp-1.7"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aclanthology.org/2023.findings-emnlp.845" TargetMode="External"/><Relationship Id="rId5" Type="http://schemas.openxmlformats.org/officeDocument/2006/relationships/image" Target="../media/image31.png"/><Relationship Id="rId4" Type="http://schemas.openxmlformats.org/officeDocument/2006/relationships/hyperlink" Target="https://aclanthology.org/2023.c3nlp-1.2"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clanthology.org/2024.findings-eacl.63"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3.png"/><Relationship Id="rId7" Type="http://schemas.openxmlformats.org/officeDocument/2006/relationships/diagramQuickStyle" Target="../diagrams/quickStyle6.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hyperlink" Target="https://www.worldvaluessurvey.org/WVSDocumentationWV7.jsp" TargetMode="External"/><Relationship Id="rId9" Type="http://schemas.microsoft.com/office/2007/relationships/diagramDrawing" Target="../diagrams/drawing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aclanthology.org/2024.tacl-1.5"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drive.google.com/file/d/1DbyuDKEv0ajkYFlwNgqhRt2RdrK6joz9/view"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aclanthology.org/2024.hucllm-1.5" TargetMode="External"/><Relationship Id="rId7"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hyperlink" Target="https://papers.nips.cc/paper_files/paper/2023/hash/a85b405ed65c6477a4fe8302b5e06ce7-Abstract-Conference.html" TargetMode="External"/><Relationship Id="rId7" Type="http://schemas.openxmlformats.org/officeDocument/2006/relationships/hyperlink" Target="https://link.springer.com/article/10.1007/s11023-020-09539-2"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hyperlink" Target="https://arxiv.org/abs/2406.09264"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hyperlink" Target="https://aclanthology.org/2024.eacl-long.50" TargetMode="Externa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92.png"/></Relationships>
</file>

<file path=ppt/slides/_rels/slide4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hyperlink" Target="https://global.oup.com/us/companion.websites/9780199925728/stud/" TargetMode="External"/><Relationship Id="rId7" Type="http://schemas.openxmlformats.org/officeDocument/2006/relationships/diagramColors" Target="../diagrams/colors13.xm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9.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93.png"/><Relationship Id="rId7" Type="http://schemas.openxmlformats.org/officeDocument/2006/relationships/diagramLayout" Target="../diagrams/layout15.xml"/><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diagramData" Target="../diagrams/data15.xml"/><Relationship Id="rId5" Type="http://schemas.openxmlformats.org/officeDocument/2006/relationships/image" Target="../media/image94.png"/><Relationship Id="rId10" Type="http://schemas.microsoft.com/office/2007/relationships/diagramDrawing" Target="../diagrams/drawing15.xml"/><Relationship Id="rId4" Type="http://schemas.openxmlformats.org/officeDocument/2006/relationships/hyperlink" Target="https://geerthofstede.com/research-and-vsm/vsm-2013/" TargetMode="External"/><Relationship Id="rId9" Type="http://schemas.openxmlformats.org/officeDocument/2006/relationships/diagramColors" Target="../diagrams/colors1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hyperlink" Target="https://geerthofstede.com/research-and-vsm/vsm-2013/" TargetMode="External"/><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1.xml.rels><?xml version="1.0" encoding="UTF-8" standalone="yes"?>
<Relationships xmlns="http://schemas.openxmlformats.org/package/2006/relationships"><Relationship Id="rId3" Type="http://schemas.openxmlformats.org/officeDocument/2006/relationships/hyperlink" Target="https://geerthofstede.com/research-and-vsm/vsm-2013/"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hyperlink" Target="https://geerthofstede.com/research-and-vsm/vsm-2013/"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102.png"/><Relationship Id="rId7" Type="http://schemas.openxmlformats.org/officeDocument/2006/relationships/diagramColors" Target="../diagrams/colors17.xml"/><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6.png"/><Relationship Id="rId7"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9.png"/><Relationship Id="rId4" Type="http://schemas.openxmlformats.org/officeDocument/2006/relationships/image" Target="../media/image98.png"/><Relationship Id="rId9"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6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20.jpeg"/></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22.jpeg"/></Relationships>
</file>

<file path=ppt/slides/_rels/slide6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23.png"/><Relationship Id="rId7" Type="http://schemas.openxmlformats.org/officeDocument/2006/relationships/diagramColors" Target="../diagrams/colors20.xm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drive.google.com/file/d/1DbyuDKEv0ajkYFlwNgqhRt2RdrK6joz9/view"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hyperlink" Target="https://www.nature.com/articles/s42256-024-00820-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drive.google.com/file/d/1DbyuDKEv0ajkYFlwNgqhRt2RdrK6joz9/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64A27-B96F-FF49-952F-8EF3F8AACCA2}"/>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BE356401-0EC4-5C4E-B05C-BACA002CF46C}"/>
              </a:ext>
            </a:extLst>
          </p:cNvPr>
          <p:cNvSpPr>
            <a:spLocks noGrp="1"/>
          </p:cNvSpPr>
          <p:nvPr>
            <p:ph type="sldNum" sz="quarter" idx="12"/>
          </p:nvPr>
        </p:nvSpPr>
        <p:spPr/>
        <p:txBody>
          <a:bodyPr/>
          <a:lstStyle/>
          <a:p>
            <a:fld id="{091A926C-488A-4E3E-9C21-57CAA120E114}" type="slidenum">
              <a:rPr lang="en-GB" smtClean="0"/>
              <a:pPr/>
              <a:t>1</a:t>
            </a:fld>
            <a:endParaRPr lang="en-GB" dirty="0"/>
          </a:p>
        </p:txBody>
      </p:sp>
      <p:sp>
        <p:nvSpPr>
          <p:cNvPr id="15" name="Title 14">
            <a:extLst>
              <a:ext uri="{FF2B5EF4-FFF2-40B4-BE49-F238E27FC236}">
                <a16:creationId xmlns:a16="http://schemas.microsoft.com/office/drawing/2014/main" id="{8EA49827-CE52-FD4B-8399-162D5E1DD023}"/>
              </a:ext>
            </a:extLst>
          </p:cNvPr>
          <p:cNvSpPr>
            <a:spLocks noGrp="1"/>
          </p:cNvSpPr>
          <p:nvPr>
            <p:ph type="ctrTitle"/>
          </p:nvPr>
        </p:nvSpPr>
        <p:spPr>
          <a:xfrm>
            <a:off x="0" y="691815"/>
            <a:ext cx="5959476" cy="5474035"/>
          </a:xfrm>
        </p:spPr>
        <p:txBody>
          <a:bodyPr/>
          <a:lstStyle/>
          <a:p>
            <a:endParaRPr lang="en-GB" dirty="0"/>
          </a:p>
        </p:txBody>
      </p:sp>
      <p:sp>
        <p:nvSpPr>
          <p:cNvPr id="16" name="Subtitle 15">
            <a:extLst>
              <a:ext uri="{FF2B5EF4-FFF2-40B4-BE49-F238E27FC236}">
                <a16:creationId xmlns:a16="http://schemas.microsoft.com/office/drawing/2014/main" id="{55F9F9FB-61AF-8548-83E5-79EB62A8C86B}"/>
              </a:ext>
            </a:extLst>
          </p:cNvPr>
          <p:cNvSpPr>
            <a:spLocks noGrp="1"/>
          </p:cNvSpPr>
          <p:nvPr>
            <p:ph type="subTitle" idx="1"/>
          </p:nvPr>
        </p:nvSpPr>
        <p:spPr>
          <a:xfrm>
            <a:off x="587375" y="3592617"/>
            <a:ext cx="5276881" cy="726435"/>
          </a:xfrm>
        </p:spPr>
        <p:txBody>
          <a:bodyPr vert="horz" lIns="0" tIns="0" rIns="0" bIns="0" rtlCol="0" anchor="t">
            <a:noAutofit/>
          </a:bodyPr>
          <a:lstStyle/>
          <a:p>
            <a:r>
              <a:rPr lang="en-US" b="0" dirty="0">
                <a:cs typeface="Microsoft New Tai Lue"/>
              </a:rPr>
              <a:t>AI and Humanities Seminar</a:t>
            </a:r>
          </a:p>
          <a:p>
            <a:r>
              <a:rPr lang="en-US" b="0" dirty="0">
                <a:cs typeface="Microsoft New Tai Lue"/>
              </a:rPr>
              <a:t>ONTOWEB@WUST</a:t>
            </a:r>
            <a:endParaRPr lang="en-GB" b="0" dirty="0">
              <a:cs typeface="Microsoft New Tai Lue"/>
            </a:endParaRPr>
          </a:p>
        </p:txBody>
      </p:sp>
      <p:sp>
        <p:nvSpPr>
          <p:cNvPr id="17" name="Text Placeholder 16">
            <a:extLst>
              <a:ext uri="{FF2B5EF4-FFF2-40B4-BE49-F238E27FC236}">
                <a16:creationId xmlns:a16="http://schemas.microsoft.com/office/drawing/2014/main" id="{D2D5F85F-0777-314B-A8CB-A12F7D46B70E}"/>
              </a:ext>
            </a:extLst>
          </p:cNvPr>
          <p:cNvSpPr>
            <a:spLocks noGrp="1"/>
          </p:cNvSpPr>
          <p:nvPr>
            <p:ph type="body" sz="quarter" idx="13"/>
          </p:nvPr>
        </p:nvSpPr>
        <p:spPr>
          <a:xfrm>
            <a:off x="587375" y="4691708"/>
            <a:ext cx="4946649" cy="899766"/>
          </a:xfrm>
        </p:spPr>
        <p:txBody>
          <a:bodyPr/>
          <a:lstStyle/>
          <a:p>
            <a:r>
              <a:rPr lang="en-GB" b="0" dirty="0"/>
              <a:t>Daniel Hershcovich</a:t>
            </a:r>
          </a:p>
          <a:p>
            <a:r>
              <a:rPr lang="en-GB" dirty="0"/>
              <a:t>December 6</a:t>
            </a:r>
            <a:r>
              <a:rPr lang="en-GB" baseline="30000" dirty="0"/>
              <a:t>th</a:t>
            </a:r>
            <a:r>
              <a:rPr lang="en-GB" dirty="0"/>
              <a:t>, 2024</a:t>
            </a:r>
            <a:endParaRPr lang="en-GB" b="0" dirty="0"/>
          </a:p>
        </p:txBody>
      </p:sp>
      <p:sp>
        <p:nvSpPr>
          <p:cNvPr id="18" name="Text Placeholder 17">
            <a:extLst>
              <a:ext uri="{FF2B5EF4-FFF2-40B4-BE49-F238E27FC236}">
                <a16:creationId xmlns:a16="http://schemas.microsoft.com/office/drawing/2014/main" id="{1218C83D-C112-3B45-B0BC-99E9475815DB}"/>
              </a:ext>
            </a:extLst>
          </p:cNvPr>
          <p:cNvSpPr>
            <a:spLocks noGrp="1"/>
          </p:cNvSpPr>
          <p:nvPr>
            <p:ph type="body" sz="quarter" idx="14"/>
          </p:nvPr>
        </p:nvSpPr>
        <p:spPr>
          <a:xfrm>
            <a:off x="587375" y="1020200"/>
            <a:ext cx="5276880" cy="2408800"/>
          </a:xfrm>
        </p:spPr>
        <p:txBody>
          <a:bodyPr/>
          <a:lstStyle/>
          <a:p>
            <a:r>
              <a:rPr lang="en-US" sz="5400" b="0" dirty="0"/>
              <a:t>Towards Culturally Inclusive NLP</a:t>
            </a:r>
            <a:endParaRPr lang="en-GB" sz="5400" b="0" dirty="0"/>
          </a:p>
        </p:txBody>
      </p:sp>
    </p:spTree>
    <p:extLst>
      <p:ext uri="{BB962C8B-B14F-4D97-AF65-F5344CB8AC3E}">
        <p14:creationId xmlns:p14="http://schemas.microsoft.com/office/powerpoint/2010/main" val="260976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71E6-07BE-7F4C-7047-FB6DAD1A20E8}"/>
              </a:ext>
            </a:extLst>
          </p:cNvPr>
          <p:cNvSpPr>
            <a:spLocks noGrp="1"/>
          </p:cNvSpPr>
          <p:nvPr>
            <p:ph type="title"/>
          </p:nvPr>
        </p:nvSpPr>
        <p:spPr/>
        <p:txBody>
          <a:bodyPr/>
          <a:lstStyle/>
          <a:p>
            <a:r>
              <a:rPr lang="en-US" b="1"/>
              <a:t>Transformer</a:t>
            </a:r>
          </a:p>
        </p:txBody>
      </p:sp>
      <p:pic>
        <p:nvPicPr>
          <p:cNvPr id="6" name="Picture 6" descr="Diagram&#10;&#10;Description automatically generated">
            <a:extLst>
              <a:ext uri="{FF2B5EF4-FFF2-40B4-BE49-F238E27FC236}">
                <a16:creationId xmlns:a16="http://schemas.microsoft.com/office/drawing/2014/main" id="{9E97E536-96DA-0A95-7C69-F76CFA3BC06C}"/>
              </a:ext>
            </a:extLst>
          </p:cNvPr>
          <p:cNvPicPr>
            <a:picLocks noGrp="1" noChangeAspect="1"/>
          </p:cNvPicPr>
          <p:nvPr>
            <p:ph idx="1"/>
          </p:nvPr>
        </p:nvPicPr>
        <p:blipFill>
          <a:blip r:embed="rId3"/>
          <a:stretch>
            <a:fillRect/>
          </a:stretch>
        </p:blipFill>
        <p:spPr>
          <a:xfrm>
            <a:off x="1049957" y="1050782"/>
            <a:ext cx="10230307" cy="5434977"/>
          </a:xfrm>
        </p:spPr>
      </p:pic>
      <p:sp>
        <p:nvSpPr>
          <p:cNvPr id="4" name="Date Placeholder 3">
            <a:extLst>
              <a:ext uri="{FF2B5EF4-FFF2-40B4-BE49-F238E27FC236}">
                <a16:creationId xmlns:a16="http://schemas.microsoft.com/office/drawing/2014/main" id="{B6555F5C-52D8-4C8F-FA43-6050643D1BE7}"/>
              </a:ext>
            </a:extLst>
          </p:cNvPr>
          <p:cNvSpPr>
            <a:spLocks noGrp="1"/>
          </p:cNvSpPr>
          <p:nvPr>
            <p:ph type="dt" sz="half" idx="10"/>
          </p:nvPr>
        </p:nvSpPr>
        <p:spPr/>
        <p:txBody>
          <a:bodyPr/>
          <a:lstStyle/>
          <a:p>
            <a:r>
              <a:rPr lang="da-DK"/>
              <a:t>06/12/2024</a:t>
            </a:r>
            <a:endParaRPr lang="en-GB"/>
          </a:p>
        </p:txBody>
      </p:sp>
      <p:sp>
        <p:nvSpPr>
          <p:cNvPr id="5" name="Slide Number Placeholder 4">
            <a:extLst>
              <a:ext uri="{FF2B5EF4-FFF2-40B4-BE49-F238E27FC236}">
                <a16:creationId xmlns:a16="http://schemas.microsoft.com/office/drawing/2014/main" id="{67240CAC-046D-CAF8-E08E-5778C8C474A4}"/>
              </a:ext>
            </a:extLst>
          </p:cNvPr>
          <p:cNvSpPr>
            <a:spLocks noGrp="1"/>
          </p:cNvSpPr>
          <p:nvPr>
            <p:ph type="sldNum" sz="quarter" idx="12"/>
          </p:nvPr>
        </p:nvSpPr>
        <p:spPr/>
        <p:txBody>
          <a:bodyPr/>
          <a:lstStyle/>
          <a:p>
            <a:fld id="{091A926C-488A-4E3E-9C21-57CAA120E114}" type="slidenum">
              <a:rPr lang="en-GB" smtClean="0"/>
              <a:t>10</a:t>
            </a:fld>
            <a:endParaRPr lang="en-GB"/>
          </a:p>
        </p:txBody>
      </p:sp>
      <p:sp>
        <p:nvSpPr>
          <p:cNvPr id="7" name="TextBox 6">
            <a:extLst>
              <a:ext uri="{FF2B5EF4-FFF2-40B4-BE49-F238E27FC236}">
                <a16:creationId xmlns:a16="http://schemas.microsoft.com/office/drawing/2014/main" id="{57357CA8-603B-8CB8-7F65-79C455340DF3}"/>
              </a:ext>
            </a:extLst>
          </p:cNvPr>
          <p:cNvSpPr txBox="1"/>
          <p:nvPr/>
        </p:nvSpPr>
        <p:spPr>
          <a:xfrm>
            <a:off x="5312087" y="6502400"/>
            <a:ext cx="911810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0"/>
              </a:spcBef>
            </a:pPr>
            <a:r>
              <a:rPr lang="en-US">
                <a:hlinkClick r:id="rId4"/>
              </a:rPr>
              <a:t>https://lena-voita.github.io/nlp_course/seq2seq_and_attention.html</a:t>
            </a:r>
            <a:r>
              <a:rPr lang="en-US"/>
              <a:t> </a:t>
            </a:r>
          </a:p>
        </p:txBody>
      </p:sp>
    </p:spTree>
    <p:extLst>
      <p:ext uri="{BB962C8B-B14F-4D97-AF65-F5344CB8AC3E}">
        <p14:creationId xmlns:p14="http://schemas.microsoft.com/office/powerpoint/2010/main" val="4043053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194C5-22D4-A6F7-873F-B1162E8CFFE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8C342DE-DB9A-023B-1C2E-FC924E4EC66E}"/>
              </a:ext>
            </a:extLst>
          </p:cNvPr>
          <p:cNvSpPr>
            <a:spLocks noGrp="1"/>
          </p:cNvSpPr>
          <p:nvPr>
            <p:ph type="dt" sz="half" idx="10"/>
          </p:nvPr>
        </p:nvSpPr>
        <p:spPr/>
        <p:txBody>
          <a:bodyPr/>
          <a:lstStyle/>
          <a:p>
            <a:r>
              <a:rPr lang="da-DK"/>
              <a:t>06/12/2024</a:t>
            </a:r>
            <a:endParaRPr lang="en-GB"/>
          </a:p>
        </p:txBody>
      </p:sp>
      <p:sp>
        <p:nvSpPr>
          <p:cNvPr id="3" name="Title 2">
            <a:extLst>
              <a:ext uri="{FF2B5EF4-FFF2-40B4-BE49-F238E27FC236}">
                <a16:creationId xmlns:a16="http://schemas.microsoft.com/office/drawing/2014/main" id="{33066978-D7A1-97A4-CA9D-A108BEAC7252}"/>
              </a:ext>
            </a:extLst>
          </p:cNvPr>
          <p:cNvSpPr>
            <a:spLocks noGrp="1"/>
          </p:cNvSpPr>
          <p:nvPr>
            <p:ph type="title"/>
          </p:nvPr>
        </p:nvSpPr>
        <p:spPr>
          <a:xfrm>
            <a:off x="2139732" y="1628776"/>
            <a:ext cx="10052268" cy="3999626"/>
          </a:xfrm>
        </p:spPr>
        <p:txBody>
          <a:bodyPr/>
          <a:lstStyle/>
          <a:p>
            <a:r>
              <a:rPr lang="en-US" dirty="0">
                <a:ea typeface="Open Sans Extrabold"/>
                <a:cs typeface="Microsoft New Tai Lue"/>
              </a:rPr>
              <a:t>What can LLMs do?</a:t>
            </a:r>
            <a:br>
              <a:rPr lang="en-US" dirty="0">
                <a:ea typeface="Open Sans Extrabold"/>
                <a:cs typeface="Microsoft New Tai Lue"/>
              </a:rPr>
            </a:br>
            <a:r>
              <a:rPr lang="en-US" b="0" dirty="0">
                <a:ea typeface="Open Sans Extrabold"/>
                <a:cs typeface="Microsoft New Tai Lue"/>
              </a:rPr>
              <a:t>Complete text</a:t>
            </a:r>
            <a:r>
              <a:rPr lang="en-US" dirty="0">
                <a:ea typeface="Open Sans Extrabold"/>
                <a:cs typeface="Microsoft New Tai Lue"/>
              </a:rPr>
              <a:t> </a:t>
            </a:r>
            <a:endParaRPr lang="en-US" b="0" dirty="0"/>
          </a:p>
        </p:txBody>
      </p:sp>
      <p:sp>
        <p:nvSpPr>
          <p:cNvPr id="4" name="Slide Number Placeholder 3">
            <a:extLst>
              <a:ext uri="{FF2B5EF4-FFF2-40B4-BE49-F238E27FC236}">
                <a16:creationId xmlns:a16="http://schemas.microsoft.com/office/drawing/2014/main" id="{0A055F99-E344-B761-BF82-6CC4B6EFAD46}"/>
              </a:ext>
            </a:extLst>
          </p:cNvPr>
          <p:cNvSpPr>
            <a:spLocks noGrp="1"/>
          </p:cNvSpPr>
          <p:nvPr>
            <p:ph type="sldNum" sz="quarter" idx="12"/>
          </p:nvPr>
        </p:nvSpPr>
        <p:spPr/>
        <p:txBody>
          <a:bodyPr/>
          <a:lstStyle/>
          <a:p>
            <a:fld id="{091A926C-488A-4E3E-9C21-57CAA120E114}" type="slidenum">
              <a:rPr lang="en-GB" dirty="0" smtClean="0"/>
              <a:t>11</a:t>
            </a:fld>
            <a:endParaRPr lang="en-GB"/>
          </a:p>
        </p:txBody>
      </p:sp>
    </p:spTree>
    <p:extLst>
      <p:ext uri="{BB962C8B-B14F-4D97-AF65-F5344CB8AC3E}">
        <p14:creationId xmlns:p14="http://schemas.microsoft.com/office/powerpoint/2010/main" val="3734455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B56A-3AA3-1D59-E19F-D130D5BAC334}"/>
              </a:ext>
            </a:extLst>
          </p:cNvPr>
          <p:cNvSpPr>
            <a:spLocks noGrp="1"/>
          </p:cNvSpPr>
          <p:nvPr>
            <p:ph type="title"/>
          </p:nvPr>
        </p:nvSpPr>
        <p:spPr>
          <a:xfrm>
            <a:off x="588963" y="620714"/>
            <a:ext cx="11012488" cy="863599"/>
          </a:xfrm>
        </p:spPr>
        <p:txBody>
          <a:bodyPr anchor="t">
            <a:normAutofit/>
          </a:bodyPr>
          <a:lstStyle/>
          <a:p>
            <a:r>
              <a:rPr lang="en-US">
                <a:ea typeface="Open Sans Extrabold"/>
                <a:cs typeface="Microsoft New Tai Lue"/>
              </a:rPr>
              <a:t>Strengths and weaknesses</a:t>
            </a:r>
            <a:endParaRPr lang="en-US"/>
          </a:p>
        </p:txBody>
      </p:sp>
      <p:sp>
        <p:nvSpPr>
          <p:cNvPr id="4" name="Date Placeholder 3">
            <a:extLst>
              <a:ext uri="{FF2B5EF4-FFF2-40B4-BE49-F238E27FC236}">
                <a16:creationId xmlns:a16="http://schemas.microsoft.com/office/drawing/2014/main" id="{4896E4EA-AE2C-2A2F-EC6E-FD71963BBA70}"/>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9BC3F5BD-D960-9B26-5607-3D11A015F86F}"/>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12</a:t>
            </a:fld>
            <a:endParaRPr lang="en-GB"/>
          </a:p>
        </p:txBody>
      </p:sp>
      <p:graphicFrame>
        <p:nvGraphicFramePr>
          <p:cNvPr id="8" name="Content Placeholder 2">
            <a:extLst>
              <a:ext uri="{FF2B5EF4-FFF2-40B4-BE49-F238E27FC236}">
                <a16:creationId xmlns:a16="http://schemas.microsoft.com/office/drawing/2014/main" id="{8B7B01AA-592F-F9A9-6B09-7B7F56703B79}"/>
              </a:ext>
            </a:extLst>
          </p:cNvPr>
          <p:cNvGraphicFramePr>
            <a:graphicFrameLocks noGrp="1"/>
          </p:cNvGraphicFramePr>
          <p:nvPr>
            <p:ph idx="1"/>
            <p:extLst>
              <p:ext uri="{D42A27DB-BD31-4B8C-83A1-F6EECF244321}">
                <p14:modId xmlns:p14="http://schemas.microsoft.com/office/powerpoint/2010/main" val="1157616539"/>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6155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BC08-D56A-0AA2-1BB9-24C20C19CE60}"/>
              </a:ext>
            </a:extLst>
          </p:cNvPr>
          <p:cNvSpPr>
            <a:spLocks noGrp="1"/>
          </p:cNvSpPr>
          <p:nvPr>
            <p:ph type="title"/>
          </p:nvPr>
        </p:nvSpPr>
        <p:spPr/>
        <p:txBody>
          <a:bodyPr/>
          <a:lstStyle/>
          <a:p>
            <a:r>
              <a:rPr lang="en-US" dirty="0">
                <a:ea typeface="+mj-lt"/>
                <a:cs typeface="+mj-lt"/>
              </a:rPr>
              <a:t>Human feedback</a:t>
            </a:r>
            <a:endParaRPr lang="en-US" dirty="0"/>
          </a:p>
        </p:txBody>
      </p:sp>
      <p:sp>
        <p:nvSpPr>
          <p:cNvPr id="4" name="Date Placeholder 3">
            <a:extLst>
              <a:ext uri="{FF2B5EF4-FFF2-40B4-BE49-F238E27FC236}">
                <a16:creationId xmlns:a16="http://schemas.microsoft.com/office/drawing/2014/main" id="{06D75885-CBD8-8957-EFCA-FCDBE806ACBC}"/>
              </a:ext>
            </a:extLst>
          </p:cNvPr>
          <p:cNvSpPr>
            <a:spLocks noGrp="1"/>
          </p:cNvSpPr>
          <p:nvPr>
            <p:ph type="dt" sz="half" idx="10"/>
          </p:nvPr>
        </p:nvSpPr>
        <p:spPr/>
        <p:txBody>
          <a:bodyPr/>
          <a:lstStyle/>
          <a:p>
            <a:r>
              <a:rPr lang="da-DK"/>
              <a:t>06/12/2024</a:t>
            </a:r>
            <a:endParaRPr lang="en-GB"/>
          </a:p>
        </p:txBody>
      </p:sp>
      <p:sp>
        <p:nvSpPr>
          <p:cNvPr id="5" name="Slide Number Placeholder 4">
            <a:extLst>
              <a:ext uri="{FF2B5EF4-FFF2-40B4-BE49-F238E27FC236}">
                <a16:creationId xmlns:a16="http://schemas.microsoft.com/office/drawing/2014/main" id="{1D888AD8-5EE6-6F28-94EB-4C2C4D3B8DF4}"/>
              </a:ext>
            </a:extLst>
          </p:cNvPr>
          <p:cNvSpPr>
            <a:spLocks noGrp="1"/>
          </p:cNvSpPr>
          <p:nvPr>
            <p:ph type="sldNum" sz="quarter" idx="12"/>
          </p:nvPr>
        </p:nvSpPr>
        <p:spPr/>
        <p:txBody>
          <a:bodyPr/>
          <a:lstStyle/>
          <a:p>
            <a:fld id="{091A926C-488A-4E3E-9C21-57CAA120E114}" type="slidenum">
              <a:rPr lang="en-GB" smtClean="0"/>
              <a:t>13</a:t>
            </a:fld>
            <a:endParaRPr lang="en-GB"/>
          </a:p>
        </p:txBody>
      </p:sp>
      <p:pic>
        <p:nvPicPr>
          <p:cNvPr id="10" name="Picture 10">
            <a:extLst>
              <a:ext uri="{FF2B5EF4-FFF2-40B4-BE49-F238E27FC236}">
                <a16:creationId xmlns:a16="http://schemas.microsoft.com/office/drawing/2014/main" id="{2848E483-D521-13EE-4FAA-FABC4F1F8A4F}"/>
              </a:ext>
            </a:extLst>
          </p:cNvPr>
          <p:cNvPicPr>
            <a:picLocks noGrp="1" noChangeAspect="1"/>
          </p:cNvPicPr>
          <p:nvPr>
            <p:ph idx="1"/>
          </p:nvPr>
        </p:nvPicPr>
        <p:blipFill>
          <a:blip r:embed="rId3"/>
          <a:stretch>
            <a:fillRect/>
          </a:stretch>
        </p:blipFill>
        <p:spPr>
          <a:xfrm>
            <a:off x="352859" y="1023632"/>
            <a:ext cx="9869506" cy="5465036"/>
          </a:xfrm>
        </p:spPr>
      </p:pic>
      <p:pic>
        <p:nvPicPr>
          <p:cNvPr id="1026" name="Picture 2">
            <a:extLst>
              <a:ext uri="{FF2B5EF4-FFF2-40B4-BE49-F238E27FC236}">
                <a16:creationId xmlns:a16="http://schemas.microsoft.com/office/drawing/2014/main" id="{0586854E-CA11-4A69-3251-A179122D9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794" y="1043317"/>
            <a:ext cx="8665742" cy="54650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EBF520-9722-A69E-1056-84C72E675AFF}"/>
              </a:ext>
            </a:extLst>
          </p:cNvPr>
          <p:cNvSpPr txBox="1"/>
          <p:nvPr/>
        </p:nvSpPr>
        <p:spPr>
          <a:xfrm>
            <a:off x="0" y="6488668"/>
            <a:ext cx="11361513" cy="369332"/>
          </a:xfrm>
          <a:prstGeom prst="rect">
            <a:avLst/>
          </a:prstGeom>
          <a:noFill/>
        </p:spPr>
        <p:txBody>
          <a:bodyPr wrap="square">
            <a:spAutoFit/>
          </a:bodyPr>
          <a:lstStyle/>
          <a:p>
            <a:r>
              <a:rPr lang="en-US" dirty="0">
                <a:hlinkClick r:id="rId5"/>
              </a:rPr>
              <a:t>Training language models to follow instructions with human feedback</a:t>
            </a:r>
            <a:r>
              <a:rPr lang="en-US" dirty="0"/>
              <a:t> (Ouyang et al., </a:t>
            </a:r>
            <a:r>
              <a:rPr lang="en-US" dirty="0" err="1"/>
              <a:t>NeurIPS</a:t>
            </a:r>
            <a:r>
              <a:rPr lang="en-US" dirty="0"/>
              <a:t> 2022)</a:t>
            </a:r>
            <a:endParaRPr lang="en-GB" dirty="0"/>
          </a:p>
        </p:txBody>
      </p:sp>
      <p:pic>
        <p:nvPicPr>
          <p:cNvPr id="8" name="Picture 7">
            <a:extLst>
              <a:ext uri="{FF2B5EF4-FFF2-40B4-BE49-F238E27FC236}">
                <a16:creationId xmlns:a16="http://schemas.microsoft.com/office/drawing/2014/main" id="{05034BF4-F211-848B-BDF9-AAAC11402363}"/>
              </a:ext>
            </a:extLst>
          </p:cNvPr>
          <p:cNvPicPr>
            <a:picLocks noChangeAspect="1"/>
          </p:cNvPicPr>
          <p:nvPr/>
        </p:nvPicPr>
        <p:blipFill rotWithShape="1">
          <a:blip r:embed="rId6"/>
          <a:srcRect b="34992"/>
          <a:stretch/>
        </p:blipFill>
        <p:spPr>
          <a:xfrm>
            <a:off x="3319300" y="1043317"/>
            <a:ext cx="4653312" cy="5467709"/>
          </a:xfrm>
          <a:prstGeom prst="rect">
            <a:avLst/>
          </a:prstGeom>
        </p:spPr>
      </p:pic>
      <p:pic>
        <p:nvPicPr>
          <p:cNvPr id="11" name="Picture 10">
            <a:extLst>
              <a:ext uri="{FF2B5EF4-FFF2-40B4-BE49-F238E27FC236}">
                <a16:creationId xmlns:a16="http://schemas.microsoft.com/office/drawing/2014/main" id="{6BC3EA7B-8436-7E9C-E0A6-24FCADC7EBB4}"/>
              </a:ext>
            </a:extLst>
          </p:cNvPr>
          <p:cNvPicPr>
            <a:picLocks noChangeAspect="1"/>
          </p:cNvPicPr>
          <p:nvPr/>
        </p:nvPicPr>
        <p:blipFill rotWithShape="1">
          <a:blip r:embed="rId6"/>
          <a:srcRect t="65007"/>
          <a:stretch/>
        </p:blipFill>
        <p:spPr>
          <a:xfrm>
            <a:off x="7972612" y="3791974"/>
            <a:ext cx="4233462" cy="2677655"/>
          </a:xfrm>
          <a:prstGeom prst="rect">
            <a:avLst/>
          </a:prstGeom>
        </p:spPr>
      </p:pic>
      <p:sp>
        <p:nvSpPr>
          <p:cNvPr id="13" name="TextBox 12">
            <a:extLst>
              <a:ext uri="{FF2B5EF4-FFF2-40B4-BE49-F238E27FC236}">
                <a16:creationId xmlns:a16="http://schemas.microsoft.com/office/drawing/2014/main" id="{8D43FF97-8472-BAE0-F6C0-41D8458ECD8E}"/>
              </a:ext>
            </a:extLst>
          </p:cNvPr>
          <p:cNvSpPr txBox="1"/>
          <p:nvPr/>
        </p:nvSpPr>
        <p:spPr>
          <a:xfrm>
            <a:off x="7972612" y="1113198"/>
            <a:ext cx="3568293" cy="2677656"/>
          </a:xfrm>
          <a:prstGeom prst="rect">
            <a:avLst/>
          </a:prstGeom>
          <a:solidFill>
            <a:schemeClr val="bg1"/>
          </a:solidFill>
        </p:spPr>
        <p:txBody>
          <a:bodyPr wrap="square">
            <a:spAutoFit/>
          </a:bodyPr>
          <a:lstStyle/>
          <a:p>
            <a:r>
              <a:rPr lang="en-US" sz="2800" dirty="0"/>
              <a:t>”mostly English-speaking people living in the United States or Southeast Asia hired via Upwork or Scale AI” </a:t>
            </a:r>
            <a:endParaRPr lang="en-GB" sz="2800" dirty="0"/>
          </a:p>
        </p:txBody>
      </p:sp>
    </p:spTree>
    <p:extLst>
      <p:ext uri="{BB962C8B-B14F-4D97-AF65-F5344CB8AC3E}">
        <p14:creationId xmlns:p14="http://schemas.microsoft.com/office/powerpoint/2010/main" val="318518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7A058-9061-0CE1-97A6-087CFB12302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5BCA93A-291D-F13A-A3ED-E7AD95CEBC7B}"/>
              </a:ext>
            </a:extLst>
          </p:cNvPr>
          <p:cNvSpPr>
            <a:spLocks noGrp="1"/>
          </p:cNvSpPr>
          <p:nvPr>
            <p:ph type="dt" sz="half" idx="10"/>
          </p:nvPr>
        </p:nvSpPr>
        <p:spPr/>
        <p:txBody>
          <a:bodyPr/>
          <a:lstStyle/>
          <a:p>
            <a:r>
              <a:rPr lang="da-DK"/>
              <a:t>06/12/2024</a:t>
            </a:r>
            <a:endParaRPr lang="en-GB"/>
          </a:p>
        </p:txBody>
      </p:sp>
      <p:sp>
        <p:nvSpPr>
          <p:cNvPr id="3" name="Title 2">
            <a:extLst>
              <a:ext uri="{FF2B5EF4-FFF2-40B4-BE49-F238E27FC236}">
                <a16:creationId xmlns:a16="http://schemas.microsoft.com/office/drawing/2014/main" id="{0CF0905A-9FAF-358B-EFDA-B40EA7CE45A6}"/>
              </a:ext>
            </a:extLst>
          </p:cNvPr>
          <p:cNvSpPr>
            <a:spLocks noGrp="1"/>
          </p:cNvSpPr>
          <p:nvPr>
            <p:ph type="title"/>
          </p:nvPr>
        </p:nvSpPr>
        <p:spPr>
          <a:xfrm>
            <a:off x="2139731" y="1628776"/>
            <a:ext cx="10000387" cy="3999626"/>
          </a:xfrm>
        </p:spPr>
        <p:txBody>
          <a:bodyPr/>
          <a:lstStyle/>
          <a:p>
            <a:r>
              <a:rPr lang="en-US" dirty="0"/>
              <a:t>Are LLMs biased?</a:t>
            </a:r>
            <a:br>
              <a:rPr lang="en-US" dirty="0"/>
            </a:br>
            <a:r>
              <a:rPr lang="en-US" b="0" dirty="0"/>
              <a:t>Yes</a:t>
            </a:r>
            <a:endParaRPr lang="en-US" dirty="0"/>
          </a:p>
        </p:txBody>
      </p:sp>
      <p:sp>
        <p:nvSpPr>
          <p:cNvPr id="4" name="Slide Number Placeholder 3">
            <a:extLst>
              <a:ext uri="{FF2B5EF4-FFF2-40B4-BE49-F238E27FC236}">
                <a16:creationId xmlns:a16="http://schemas.microsoft.com/office/drawing/2014/main" id="{36327C71-9418-40D5-6203-94854C93CDF6}"/>
              </a:ext>
            </a:extLst>
          </p:cNvPr>
          <p:cNvSpPr>
            <a:spLocks noGrp="1"/>
          </p:cNvSpPr>
          <p:nvPr>
            <p:ph type="sldNum" sz="quarter" idx="12"/>
          </p:nvPr>
        </p:nvSpPr>
        <p:spPr/>
        <p:txBody>
          <a:bodyPr/>
          <a:lstStyle/>
          <a:p>
            <a:fld id="{091A926C-488A-4E3E-9C21-57CAA120E114}" type="slidenum">
              <a:rPr lang="en-GB" dirty="0" smtClean="0"/>
              <a:t>14</a:t>
            </a:fld>
            <a:endParaRPr lang="en-GB"/>
          </a:p>
        </p:txBody>
      </p:sp>
    </p:spTree>
    <p:extLst>
      <p:ext uri="{BB962C8B-B14F-4D97-AF65-F5344CB8AC3E}">
        <p14:creationId xmlns:p14="http://schemas.microsoft.com/office/powerpoint/2010/main" val="204687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5AC9-AE83-437C-937A-79298DC34CF9}"/>
              </a:ext>
            </a:extLst>
          </p:cNvPr>
          <p:cNvSpPr>
            <a:spLocks noGrp="1"/>
          </p:cNvSpPr>
          <p:nvPr>
            <p:ph type="title"/>
          </p:nvPr>
        </p:nvSpPr>
        <p:spPr/>
        <p:txBody>
          <a:bodyPr/>
          <a:lstStyle/>
          <a:p>
            <a:r>
              <a:rPr lang="en-GB" dirty="0"/>
              <a:t>LLM word choice is socially biased</a:t>
            </a:r>
            <a:endParaRPr lang="en-US" dirty="0"/>
          </a:p>
        </p:txBody>
      </p:sp>
      <p:sp>
        <p:nvSpPr>
          <p:cNvPr id="4" name="Date Placeholder 3">
            <a:extLst>
              <a:ext uri="{FF2B5EF4-FFF2-40B4-BE49-F238E27FC236}">
                <a16:creationId xmlns:a16="http://schemas.microsoft.com/office/drawing/2014/main" id="{33A81287-C704-43C3-9FC8-2F881F0C06B4}"/>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3BC92EE3-5021-4736-9752-51806BB68F11}"/>
              </a:ext>
            </a:extLst>
          </p:cNvPr>
          <p:cNvSpPr>
            <a:spLocks noGrp="1"/>
          </p:cNvSpPr>
          <p:nvPr>
            <p:ph type="sldNum" sz="quarter" idx="12"/>
          </p:nvPr>
        </p:nvSpPr>
        <p:spPr/>
        <p:txBody>
          <a:bodyPr/>
          <a:lstStyle/>
          <a:p>
            <a:fld id="{091A926C-488A-4E3E-9C21-57CAA120E114}" type="slidenum">
              <a:rPr lang="en-GB" dirty="0" smtClean="0"/>
              <a:t>15</a:t>
            </a:fld>
            <a:endParaRPr lang="en-GB" dirty="0"/>
          </a:p>
        </p:txBody>
      </p:sp>
      <p:sp>
        <p:nvSpPr>
          <p:cNvPr id="3" name="TextBox 2">
            <a:extLst>
              <a:ext uri="{FF2B5EF4-FFF2-40B4-BE49-F238E27FC236}">
                <a16:creationId xmlns:a16="http://schemas.microsoft.com/office/drawing/2014/main" id="{FF86B753-B783-C6A2-36F1-57AA47C3EBAF}"/>
              </a:ext>
            </a:extLst>
          </p:cNvPr>
          <p:cNvSpPr txBox="1"/>
          <p:nvPr/>
        </p:nvSpPr>
        <p:spPr>
          <a:xfrm>
            <a:off x="3136694" y="5959784"/>
            <a:ext cx="8349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Sociolectal Analysis of Pretrained Language Models</a:t>
            </a:r>
            <a:endParaRPr lang="en-US" dirty="0"/>
          </a:p>
          <a:p>
            <a:r>
              <a:rPr lang="en-US" dirty="0">
                <a:ea typeface="+mn-lt"/>
                <a:cs typeface="+mn-lt"/>
              </a:rPr>
              <a:t>(Zhang et al., EMNLP 2021)</a:t>
            </a:r>
            <a:endParaRPr lang="en-US" dirty="0"/>
          </a:p>
        </p:txBody>
      </p:sp>
      <p:pic>
        <p:nvPicPr>
          <p:cNvPr id="8" name="Picture 8" descr="A picture containing diagram&#10;&#10;Description automatically generated">
            <a:extLst>
              <a:ext uri="{FF2B5EF4-FFF2-40B4-BE49-F238E27FC236}">
                <a16:creationId xmlns:a16="http://schemas.microsoft.com/office/drawing/2014/main" id="{5630056D-D158-5FB8-F872-442B73A54AB3}"/>
              </a:ext>
            </a:extLst>
          </p:cNvPr>
          <p:cNvPicPr>
            <a:picLocks noChangeAspect="1"/>
          </p:cNvPicPr>
          <p:nvPr/>
        </p:nvPicPr>
        <p:blipFill rotWithShape="1">
          <a:blip r:embed="rId4"/>
          <a:srcRect r="-95" b="3141"/>
          <a:stretch/>
        </p:blipFill>
        <p:spPr>
          <a:xfrm>
            <a:off x="2910114" y="1374551"/>
            <a:ext cx="6365730" cy="4477727"/>
          </a:xfrm>
          <a:prstGeom prst="rect">
            <a:avLst/>
          </a:prstGeom>
        </p:spPr>
      </p:pic>
    </p:spTree>
    <p:extLst>
      <p:ext uri="{BB962C8B-B14F-4D97-AF65-F5344CB8AC3E}">
        <p14:creationId xmlns:p14="http://schemas.microsoft.com/office/powerpoint/2010/main" val="375608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9D43-A7E9-46E6-89EB-7B38D8116445}"/>
              </a:ext>
            </a:extLst>
          </p:cNvPr>
          <p:cNvSpPr>
            <a:spLocks noGrp="1"/>
          </p:cNvSpPr>
          <p:nvPr>
            <p:ph type="title"/>
          </p:nvPr>
        </p:nvSpPr>
        <p:spPr/>
        <p:txBody>
          <a:bodyPr/>
          <a:lstStyle/>
          <a:p>
            <a:r>
              <a:rPr lang="en-GB" dirty="0"/>
              <a:t>LLM word choice</a:t>
            </a:r>
            <a:r>
              <a:rPr lang="en-GB" i="1" dirty="0"/>
              <a:t> </a:t>
            </a:r>
            <a:r>
              <a:rPr lang="en-GB" dirty="0"/>
              <a:t>is </a:t>
            </a:r>
            <a:r>
              <a:rPr lang="en-GB" i="1" dirty="0"/>
              <a:t>culturally</a:t>
            </a:r>
            <a:r>
              <a:rPr lang="en-GB" dirty="0"/>
              <a:t> biased</a:t>
            </a:r>
          </a:p>
        </p:txBody>
      </p:sp>
      <p:sp>
        <p:nvSpPr>
          <p:cNvPr id="4" name="Date Placeholder 3">
            <a:extLst>
              <a:ext uri="{FF2B5EF4-FFF2-40B4-BE49-F238E27FC236}">
                <a16:creationId xmlns:a16="http://schemas.microsoft.com/office/drawing/2014/main" id="{90CACBED-FE72-7E8C-6E8E-BDA8503C3C41}"/>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1471EC64-E34F-C036-65A2-7A84CC34BE30}"/>
              </a:ext>
            </a:extLst>
          </p:cNvPr>
          <p:cNvSpPr>
            <a:spLocks noGrp="1"/>
          </p:cNvSpPr>
          <p:nvPr>
            <p:ph type="sldNum" sz="quarter" idx="12"/>
          </p:nvPr>
        </p:nvSpPr>
        <p:spPr/>
        <p:txBody>
          <a:bodyPr/>
          <a:lstStyle/>
          <a:p>
            <a:fld id="{091A926C-488A-4E3E-9C21-57CAA120E114}" type="slidenum">
              <a:rPr lang="en-GB" smtClean="0"/>
              <a:t>16</a:t>
            </a:fld>
            <a:endParaRPr lang="en-GB" dirty="0"/>
          </a:p>
        </p:txBody>
      </p:sp>
      <p:sp>
        <p:nvSpPr>
          <p:cNvPr id="6" name="TextBox 5">
            <a:extLst>
              <a:ext uri="{FF2B5EF4-FFF2-40B4-BE49-F238E27FC236}">
                <a16:creationId xmlns:a16="http://schemas.microsoft.com/office/drawing/2014/main" id="{34F6E993-7D5C-7A37-F9F3-14BAA2D80A2D}"/>
              </a:ext>
            </a:extLst>
          </p:cNvPr>
          <p:cNvSpPr txBox="1"/>
          <p:nvPr/>
        </p:nvSpPr>
        <p:spPr>
          <a:xfrm>
            <a:off x="588962" y="6246782"/>
            <a:ext cx="1101248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0" u="none" strike="noStrike" dirty="0">
                <a:solidFill>
                  <a:srgbClr val="446E9B"/>
                </a:solidFill>
                <a:effectLst/>
                <a:latin typeface="-apple-system"/>
                <a:hlinkClick r:id="rId3"/>
              </a:rPr>
              <a:t>Having Beer after Prayer? Measuring Cultural Bias in Large Language Models</a:t>
            </a:r>
            <a:r>
              <a:rPr lang="en-US" sz="2000" b="0" i="0" dirty="0">
                <a:solidFill>
                  <a:srgbClr val="212529"/>
                </a:solidFill>
                <a:effectLst/>
                <a:latin typeface="-apple-system"/>
              </a:rPr>
              <a:t> (</a:t>
            </a:r>
            <a:r>
              <a:rPr lang="en-US" sz="2000" b="0" i="0" dirty="0" err="1">
                <a:solidFill>
                  <a:srgbClr val="212529"/>
                </a:solidFill>
                <a:effectLst/>
                <a:latin typeface="-apple-system"/>
              </a:rPr>
              <a:t>Naous</a:t>
            </a:r>
            <a:r>
              <a:rPr lang="en-US" sz="2000" b="0" i="0" dirty="0">
                <a:solidFill>
                  <a:srgbClr val="212529"/>
                </a:solidFill>
                <a:effectLst/>
                <a:latin typeface="-apple-system"/>
              </a:rPr>
              <a:t> et al., ACL 2024)</a:t>
            </a:r>
            <a:endParaRPr lang="en-US" sz="2000" dirty="0">
              <a:cs typeface="Microsoft New Tai Lue"/>
            </a:endParaRPr>
          </a:p>
        </p:txBody>
      </p:sp>
      <p:pic>
        <p:nvPicPr>
          <p:cNvPr id="7" name="Picture 6">
            <a:extLst>
              <a:ext uri="{FF2B5EF4-FFF2-40B4-BE49-F238E27FC236}">
                <a16:creationId xmlns:a16="http://schemas.microsoft.com/office/drawing/2014/main" id="{4C031BC4-C916-E076-026C-C2F1ECB19FD3}"/>
              </a:ext>
            </a:extLst>
          </p:cNvPr>
          <p:cNvPicPr>
            <a:picLocks noChangeAspect="1"/>
          </p:cNvPicPr>
          <p:nvPr/>
        </p:nvPicPr>
        <p:blipFill>
          <a:blip r:embed="rId4"/>
          <a:stretch>
            <a:fillRect/>
          </a:stretch>
        </p:blipFill>
        <p:spPr>
          <a:xfrm>
            <a:off x="3622430" y="1282813"/>
            <a:ext cx="4503771" cy="4850700"/>
          </a:xfrm>
          <a:prstGeom prst="rect">
            <a:avLst/>
          </a:prstGeom>
        </p:spPr>
      </p:pic>
    </p:spTree>
    <p:extLst>
      <p:ext uri="{BB962C8B-B14F-4D97-AF65-F5344CB8AC3E}">
        <p14:creationId xmlns:p14="http://schemas.microsoft.com/office/powerpoint/2010/main" val="371268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ultural axes and examples">
            <a:extLst>
              <a:ext uri="{FF2B5EF4-FFF2-40B4-BE49-F238E27FC236}">
                <a16:creationId xmlns:a16="http://schemas.microsoft.com/office/drawing/2014/main" id="{C9D74E1C-3485-D689-5709-4A6276036839}"/>
              </a:ext>
            </a:extLst>
          </p:cNvPr>
          <p:cNvPicPr>
            <a:picLocks noGrp="1" noChangeAspect="1"/>
          </p:cNvPicPr>
          <p:nvPr>
            <p:ph idx="1"/>
          </p:nvPr>
        </p:nvPicPr>
        <p:blipFill rotWithShape="1">
          <a:blip r:embed="rId3"/>
          <a:stretch/>
        </p:blipFill>
        <p:spPr>
          <a:xfrm>
            <a:off x="410846" y="884901"/>
            <a:ext cx="10505970" cy="5908897"/>
          </a:xfrm>
          <a:noFill/>
        </p:spPr>
      </p:pic>
      <p:sp>
        <p:nvSpPr>
          <p:cNvPr id="12" name="Title 1">
            <a:extLst>
              <a:ext uri="{FF2B5EF4-FFF2-40B4-BE49-F238E27FC236}">
                <a16:creationId xmlns:a16="http://schemas.microsoft.com/office/drawing/2014/main" id="{21BB8FA6-59E2-D754-15AB-FF1F47F5C1D1}"/>
              </a:ext>
            </a:extLst>
          </p:cNvPr>
          <p:cNvSpPr>
            <a:spLocks noGrp="1"/>
          </p:cNvSpPr>
          <p:nvPr>
            <p:ph type="title"/>
          </p:nvPr>
        </p:nvSpPr>
        <p:spPr>
          <a:xfrm>
            <a:off x="588963" y="620714"/>
            <a:ext cx="11012488" cy="863599"/>
          </a:xfrm>
        </p:spPr>
        <p:txBody>
          <a:bodyPr/>
          <a:lstStyle/>
          <a:p>
            <a:r>
              <a:rPr lang="en-US" dirty="0">
                <a:ea typeface="Open Sans Extrabold"/>
                <a:cs typeface="Microsoft New Tai Lue"/>
              </a:rPr>
              <a:t>Some Factors in Human Culture and Language</a:t>
            </a:r>
            <a:endParaRPr lang="en-US" dirty="0"/>
          </a:p>
        </p:txBody>
      </p:sp>
      <p:sp>
        <p:nvSpPr>
          <p:cNvPr id="14" name="Date Placeholder 3">
            <a:extLst>
              <a:ext uri="{FF2B5EF4-FFF2-40B4-BE49-F238E27FC236}">
                <a16:creationId xmlns:a16="http://schemas.microsoft.com/office/drawing/2014/main" id="{58303A43-4201-D7EE-E7F4-21A82FAA00E3}"/>
              </a:ext>
            </a:extLst>
          </p:cNvPr>
          <p:cNvSpPr>
            <a:spLocks noGrp="1"/>
          </p:cNvSpPr>
          <p:nvPr>
            <p:ph type="dt" sz="half" idx="10"/>
          </p:nvPr>
        </p:nvSpPr>
        <p:spPr>
          <a:xfrm>
            <a:off x="10329111" y="85745"/>
            <a:ext cx="814976" cy="176797"/>
          </a:xfrm>
        </p:spPr>
        <p:txBody>
          <a:bodyPr/>
          <a:lstStyle/>
          <a:p>
            <a:pPr>
              <a:spcAft>
                <a:spcPts val="600"/>
              </a:spcAft>
            </a:pPr>
            <a:r>
              <a:rPr lang="da-DK"/>
              <a:t>06/12/2024</a:t>
            </a:r>
            <a:endParaRPr lang="en-GB"/>
          </a:p>
        </p:txBody>
      </p:sp>
      <p:sp>
        <p:nvSpPr>
          <p:cNvPr id="16" name="Slide Number Placeholder 4">
            <a:extLst>
              <a:ext uri="{FF2B5EF4-FFF2-40B4-BE49-F238E27FC236}">
                <a16:creationId xmlns:a16="http://schemas.microsoft.com/office/drawing/2014/main" id="{3DCF980E-95B6-9B80-7348-F026A51786BF}"/>
              </a:ext>
            </a:extLst>
          </p:cNvPr>
          <p:cNvSpPr>
            <a:spLocks noGrp="1"/>
          </p:cNvSpPr>
          <p:nvPr>
            <p:ph type="sldNum" sz="quarter" idx="12"/>
          </p:nvPr>
        </p:nvSpPr>
        <p:spPr>
          <a:xfrm>
            <a:off x="11219691" y="85745"/>
            <a:ext cx="381759" cy="176797"/>
          </a:xfrm>
        </p:spPr>
        <p:txBody>
          <a:bodyPr/>
          <a:lstStyle/>
          <a:p>
            <a:pPr>
              <a:spcAft>
                <a:spcPts val="600"/>
              </a:spcAft>
            </a:pPr>
            <a:fld id="{091A926C-488A-4E3E-9C21-57CAA120E114}" type="slidenum">
              <a:rPr lang="en-GB" smtClean="0"/>
              <a:pPr>
                <a:spcAft>
                  <a:spcPts val="600"/>
                </a:spcAft>
              </a:pPr>
              <a:t>17</a:t>
            </a:fld>
            <a:endParaRPr lang="en-GB"/>
          </a:p>
        </p:txBody>
      </p:sp>
      <p:sp>
        <p:nvSpPr>
          <p:cNvPr id="2" name="Date Placeholder 1" hidden="1">
            <a:extLst>
              <a:ext uri="{FF2B5EF4-FFF2-40B4-BE49-F238E27FC236}">
                <a16:creationId xmlns:a16="http://schemas.microsoft.com/office/drawing/2014/main" id="{CB3716D6-12A9-6848-9732-186C35C727AC}"/>
              </a:ext>
            </a:extLst>
          </p:cNvPr>
          <p:cNvSpPr>
            <a:spLocks noGrp="1"/>
          </p:cNvSpPr>
          <p:nvPr>
            <p:ph type="dt" sz="half" idx="10"/>
          </p:nvPr>
        </p:nvSpPr>
        <p:spPr/>
        <p:txBody>
          <a:bodyPr/>
          <a:lstStyle/>
          <a:p>
            <a:pPr>
              <a:spcAft>
                <a:spcPts val="600"/>
              </a:spcAft>
            </a:pPr>
            <a:r>
              <a:rPr lang="en-GB"/>
              <a:t>5/05/2023</a:t>
            </a:r>
          </a:p>
        </p:txBody>
      </p:sp>
      <p:sp>
        <p:nvSpPr>
          <p:cNvPr id="3" name="Slide Number Placeholder 2" hidden="1">
            <a:extLst>
              <a:ext uri="{FF2B5EF4-FFF2-40B4-BE49-F238E27FC236}">
                <a16:creationId xmlns:a16="http://schemas.microsoft.com/office/drawing/2014/main" id="{2A59EDD3-1818-064E-95C1-FCEF1BC9CCB9}"/>
              </a:ext>
            </a:extLst>
          </p:cNvPr>
          <p:cNvSpPr>
            <a:spLocks noGrp="1"/>
          </p:cNvSpPr>
          <p:nvPr>
            <p:ph type="sldNum" sz="quarter" idx="12"/>
          </p:nvPr>
        </p:nvSpPr>
        <p:spPr/>
        <p:txBody>
          <a:bodyPr/>
          <a:lstStyle/>
          <a:p>
            <a:pPr>
              <a:spcAft>
                <a:spcPts val="600"/>
              </a:spcAft>
            </a:pPr>
            <a:fld id="{091A926C-488A-4E3E-9C21-57CAA120E114}" type="slidenum">
              <a:rPr lang="en-GB" smtClean="0"/>
              <a:pPr>
                <a:spcAft>
                  <a:spcPts val="600"/>
                </a:spcAft>
              </a:pPr>
              <a:t>17</a:t>
            </a:fld>
            <a:endParaRPr lang="en-GB"/>
          </a:p>
        </p:txBody>
      </p:sp>
      <p:sp>
        <p:nvSpPr>
          <p:cNvPr id="4" name="Rectangle 3">
            <a:extLst>
              <a:ext uri="{FF2B5EF4-FFF2-40B4-BE49-F238E27FC236}">
                <a16:creationId xmlns:a16="http://schemas.microsoft.com/office/drawing/2014/main" id="{E20D94A5-106F-0581-03D1-7ED099722405}"/>
              </a:ext>
            </a:extLst>
          </p:cNvPr>
          <p:cNvSpPr/>
          <p:nvPr/>
        </p:nvSpPr>
        <p:spPr>
          <a:xfrm>
            <a:off x="1729273" y="1231641"/>
            <a:ext cx="1486678" cy="1113453"/>
          </a:xfrm>
          <a:prstGeom prst="rect">
            <a:avLst/>
          </a:prstGeom>
          <a:solidFill>
            <a:schemeClr val="bg1"/>
          </a:solidFill>
          <a:ln w="6350">
            <a:noFill/>
          </a:ln>
        </p:spPr>
        <p:txBody>
          <a:bodyPr wrap="square" rtlCol="0" anchor="ctr">
            <a:noAutofit/>
          </a:bodyPr>
          <a:lstStyle/>
          <a:p>
            <a:pPr algn="l"/>
            <a:endParaRPr lang="en-GB" sz="2400" dirty="0" err="1">
              <a:solidFill>
                <a:schemeClr val="bg1"/>
              </a:solidFill>
            </a:endParaRPr>
          </a:p>
        </p:txBody>
      </p:sp>
      <p:sp>
        <p:nvSpPr>
          <p:cNvPr id="6" name="Rectangle 5">
            <a:extLst>
              <a:ext uri="{FF2B5EF4-FFF2-40B4-BE49-F238E27FC236}">
                <a16:creationId xmlns:a16="http://schemas.microsoft.com/office/drawing/2014/main" id="{7BDECCF2-A57B-821A-565A-5DAEDD7C0D5E}"/>
              </a:ext>
            </a:extLst>
          </p:cNvPr>
          <p:cNvSpPr/>
          <p:nvPr/>
        </p:nvSpPr>
        <p:spPr>
          <a:xfrm>
            <a:off x="5893836" y="2422850"/>
            <a:ext cx="4127241" cy="2049623"/>
          </a:xfrm>
          <a:prstGeom prst="rect">
            <a:avLst/>
          </a:prstGeom>
          <a:solidFill>
            <a:schemeClr val="bg1"/>
          </a:solidFill>
          <a:ln w="6350">
            <a:noFill/>
          </a:ln>
        </p:spPr>
        <p:txBody>
          <a:bodyPr wrap="square" rtlCol="0" anchor="ctr">
            <a:noAutofit/>
          </a:bodyPr>
          <a:lstStyle/>
          <a:p>
            <a:pPr algn="l"/>
            <a:endParaRPr lang="en-GB" sz="2400" dirty="0" err="1">
              <a:solidFill>
                <a:schemeClr val="bg1"/>
              </a:solidFill>
            </a:endParaRPr>
          </a:p>
        </p:txBody>
      </p:sp>
      <p:sp>
        <p:nvSpPr>
          <p:cNvPr id="8" name="Rectangle 7">
            <a:extLst>
              <a:ext uri="{FF2B5EF4-FFF2-40B4-BE49-F238E27FC236}">
                <a16:creationId xmlns:a16="http://schemas.microsoft.com/office/drawing/2014/main" id="{F9E4A166-6DA8-939D-058E-52B68A36B0CA}"/>
              </a:ext>
            </a:extLst>
          </p:cNvPr>
          <p:cNvSpPr/>
          <p:nvPr/>
        </p:nvSpPr>
        <p:spPr>
          <a:xfrm>
            <a:off x="1244813" y="4300268"/>
            <a:ext cx="3395612" cy="863599"/>
          </a:xfrm>
          <a:prstGeom prst="rect">
            <a:avLst/>
          </a:prstGeom>
          <a:solidFill>
            <a:schemeClr val="bg1"/>
          </a:solidFill>
          <a:ln w="6350">
            <a:noFill/>
          </a:ln>
        </p:spPr>
        <p:txBody>
          <a:bodyPr wrap="square" rtlCol="0" anchor="ctr">
            <a:noAutofit/>
          </a:bodyPr>
          <a:lstStyle/>
          <a:p>
            <a:pPr algn="l"/>
            <a:endParaRPr lang="en-GB" sz="2400" dirty="0" err="1">
              <a:solidFill>
                <a:schemeClr val="bg1"/>
              </a:solidFill>
            </a:endParaRPr>
          </a:p>
        </p:txBody>
      </p:sp>
      <p:sp>
        <p:nvSpPr>
          <p:cNvPr id="9" name="Rectangle 8">
            <a:extLst>
              <a:ext uri="{FF2B5EF4-FFF2-40B4-BE49-F238E27FC236}">
                <a16:creationId xmlns:a16="http://schemas.microsoft.com/office/drawing/2014/main" id="{83F04AD8-5A71-BD14-B998-51D6ACACC469}"/>
              </a:ext>
            </a:extLst>
          </p:cNvPr>
          <p:cNvSpPr/>
          <p:nvPr/>
        </p:nvSpPr>
        <p:spPr>
          <a:xfrm>
            <a:off x="3998178" y="5055000"/>
            <a:ext cx="343668" cy="373054"/>
          </a:xfrm>
          <a:prstGeom prst="rect">
            <a:avLst/>
          </a:prstGeom>
          <a:solidFill>
            <a:schemeClr val="bg1"/>
          </a:solidFill>
          <a:ln w="6350">
            <a:noFill/>
          </a:ln>
        </p:spPr>
        <p:txBody>
          <a:bodyPr wrap="square" rtlCol="0" anchor="ctr">
            <a:noAutofit/>
          </a:bodyPr>
          <a:lstStyle/>
          <a:p>
            <a:pPr algn="l"/>
            <a:endParaRPr lang="en-GB" sz="2400" dirty="0" err="1">
              <a:solidFill>
                <a:schemeClr val="bg1"/>
              </a:solidFill>
            </a:endParaRPr>
          </a:p>
        </p:txBody>
      </p:sp>
      <p:sp>
        <p:nvSpPr>
          <p:cNvPr id="10" name="Rectangle 9">
            <a:extLst>
              <a:ext uri="{FF2B5EF4-FFF2-40B4-BE49-F238E27FC236}">
                <a16:creationId xmlns:a16="http://schemas.microsoft.com/office/drawing/2014/main" id="{9D7F3638-1742-863A-6B18-129EEEFE0F59}"/>
              </a:ext>
            </a:extLst>
          </p:cNvPr>
          <p:cNvSpPr/>
          <p:nvPr/>
        </p:nvSpPr>
        <p:spPr>
          <a:xfrm>
            <a:off x="6266351" y="4868472"/>
            <a:ext cx="1453176" cy="991151"/>
          </a:xfrm>
          <a:prstGeom prst="rect">
            <a:avLst/>
          </a:prstGeom>
          <a:solidFill>
            <a:schemeClr val="bg1"/>
          </a:solidFill>
          <a:ln w="6350">
            <a:noFill/>
          </a:ln>
        </p:spPr>
        <p:txBody>
          <a:bodyPr wrap="square" rtlCol="0" anchor="ctr">
            <a:noAutofit/>
          </a:bodyPr>
          <a:lstStyle/>
          <a:p>
            <a:pPr algn="l"/>
            <a:endParaRPr lang="en-GB" sz="2400" dirty="0" err="1">
              <a:solidFill>
                <a:schemeClr val="bg1"/>
              </a:solidFill>
            </a:endParaRPr>
          </a:p>
        </p:txBody>
      </p:sp>
      <p:sp>
        <p:nvSpPr>
          <p:cNvPr id="11" name="Rectangle 10">
            <a:extLst>
              <a:ext uri="{FF2B5EF4-FFF2-40B4-BE49-F238E27FC236}">
                <a16:creationId xmlns:a16="http://schemas.microsoft.com/office/drawing/2014/main" id="{ED45E9E3-BF87-2B3B-99CA-0AB04B7F4015}"/>
              </a:ext>
            </a:extLst>
          </p:cNvPr>
          <p:cNvSpPr/>
          <p:nvPr/>
        </p:nvSpPr>
        <p:spPr>
          <a:xfrm>
            <a:off x="4453813" y="5559866"/>
            <a:ext cx="2351314" cy="753848"/>
          </a:xfrm>
          <a:prstGeom prst="rect">
            <a:avLst/>
          </a:prstGeom>
          <a:solidFill>
            <a:schemeClr val="bg1"/>
          </a:solidFill>
          <a:ln w="6350">
            <a:noFill/>
          </a:ln>
        </p:spPr>
        <p:txBody>
          <a:bodyPr wrap="square" rtlCol="0" anchor="ctr">
            <a:noAutofit/>
          </a:bodyPr>
          <a:lstStyle/>
          <a:p>
            <a:pPr algn="l"/>
            <a:endParaRPr lang="en-GB" sz="2400" dirty="0" err="1">
              <a:solidFill>
                <a:schemeClr val="bg1"/>
              </a:solidFill>
            </a:endParaRPr>
          </a:p>
        </p:txBody>
      </p:sp>
      <p:sp>
        <p:nvSpPr>
          <p:cNvPr id="13" name="Rectangle 12">
            <a:extLst>
              <a:ext uri="{FF2B5EF4-FFF2-40B4-BE49-F238E27FC236}">
                <a16:creationId xmlns:a16="http://schemas.microsoft.com/office/drawing/2014/main" id="{243183DE-1F2B-39BE-8FF7-32B383381129}"/>
              </a:ext>
            </a:extLst>
          </p:cNvPr>
          <p:cNvSpPr/>
          <p:nvPr/>
        </p:nvSpPr>
        <p:spPr>
          <a:xfrm>
            <a:off x="4170012" y="3176651"/>
            <a:ext cx="1596306" cy="753848"/>
          </a:xfrm>
          <a:prstGeom prst="rect">
            <a:avLst/>
          </a:prstGeom>
          <a:solidFill>
            <a:schemeClr val="bg1"/>
          </a:solidFill>
          <a:ln w="6350">
            <a:noFill/>
          </a:ln>
        </p:spPr>
        <p:txBody>
          <a:bodyPr wrap="square" rtlCol="0" anchor="ctr">
            <a:noAutofit/>
          </a:bodyPr>
          <a:lstStyle/>
          <a:p>
            <a:pPr algn="l"/>
            <a:endParaRPr lang="en-GB" sz="2400" dirty="0" err="1">
              <a:solidFill>
                <a:schemeClr val="bg1"/>
              </a:solidFill>
            </a:endParaRPr>
          </a:p>
        </p:txBody>
      </p:sp>
      <p:sp>
        <p:nvSpPr>
          <p:cNvPr id="5" name="TextBox 4">
            <a:extLst>
              <a:ext uri="{FF2B5EF4-FFF2-40B4-BE49-F238E27FC236}">
                <a16:creationId xmlns:a16="http://schemas.microsoft.com/office/drawing/2014/main" id="{6780D2CB-CC0E-468B-64B5-3B59965DC043}"/>
              </a:ext>
            </a:extLst>
          </p:cNvPr>
          <p:cNvSpPr txBox="1"/>
          <p:nvPr/>
        </p:nvSpPr>
        <p:spPr>
          <a:xfrm>
            <a:off x="8814847" y="498434"/>
            <a:ext cx="3355380" cy="3970318"/>
          </a:xfrm>
          <a:prstGeom prst="rect">
            <a:avLst/>
          </a:prstGeom>
          <a:noFill/>
        </p:spPr>
        <p:txBody>
          <a:bodyPr wrap="square">
            <a:spAutoFit/>
          </a:bodyPr>
          <a:lstStyle/>
          <a:p>
            <a:r>
              <a:rPr lang="da-DK" b="0" i="0" dirty="0">
                <a:solidFill>
                  <a:srgbClr val="212529"/>
                </a:solidFill>
                <a:effectLst/>
                <a:latin typeface="-apple-system"/>
              </a:rPr>
              <a:t>Daniel Hershcovich, Stella Frank, Heather </a:t>
            </a:r>
            <a:r>
              <a:rPr lang="da-DK" b="0" i="0" dirty="0" err="1">
                <a:solidFill>
                  <a:srgbClr val="212529"/>
                </a:solidFill>
                <a:effectLst/>
                <a:latin typeface="-apple-system"/>
              </a:rPr>
              <a:t>Lent</a:t>
            </a:r>
            <a:r>
              <a:rPr lang="da-DK" b="0" i="0" dirty="0">
                <a:solidFill>
                  <a:srgbClr val="212529"/>
                </a:solidFill>
                <a:effectLst/>
                <a:latin typeface="-apple-system"/>
              </a:rPr>
              <a:t>, Miryam de Lhoneux, Mostafa </a:t>
            </a:r>
            <a:r>
              <a:rPr lang="da-DK" b="0" i="0" dirty="0" err="1">
                <a:solidFill>
                  <a:srgbClr val="212529"/>
                </a:solidFill>
                <a:effectLst/>
                <a:latin typeface="-apple-system"/>
              </a:rPr>
              <a:t>Abdou</a:t>
            </a:r>
            <a:r>
              <a:rPr lang="da-DK" b="0" i="0" dirty="0">
                <a:solidFill>
                  <a:srgbClr val="212529"/>
                </a:solidFill>
                <a:effectLst/>
                <a:latin typeface="-apple-system"/>
              </a:rPr>
              <a:t>, Stephanie Brandl, Emanuele </a:t>
            </a:r>
            <a:r>
              <a:rPr lang="da-DK" b="0" i="0" dirty="0" err="1">
                <a:solidFill>
                  <a:srgbClr val="212529"/>
                </a:solidFill>
                <a:effectLst/>
                <a:latin typeface="-apple-system"/>
              </a:rPr>
              <a:t>Bugliarello</a:t>
            </a:r>
            <a:r>
              <a:rPr lang="da-DK" b="0" i="0" dirty="0">
                <a:solidFill>
                  <a:srgbClr val="212529"/>
                </a:solidFill>
                <a:effectLst/>
                <a:latin typeface="-apple-system"/>
              </a:rPr>
              <a:t>, Laura Cabello Piqueras, Ilias Chalkidis, Ruixiang Cui, Constanza Fierro, Katerina </a:t>
            </a:r>
            <a:r>
              <a:rPr lang="da-DK" b="0" i="0" dirty="0" err="1">
                <a:solidFill>
                  <a:srgbClr val="212529"/>
                </a:solidFill>
                <a:effectLst/>
                <a:latin typeface="-apple-system"/>
              </a:rPr>
              <a:t>Margatina</a:t>
            </a:r>
            <a:r>
              <a:rPr lang="da-DK" b="0" i="0" dirty="0">
                <a:solidFill>
                  <a:srgbClr val="212529"/>
                </a:solidFill>
                <a:effectLst/>
                <a:latin typeface="-apple-system"/>
              </a:rPr>
              <a:t>, Phillip Rust, and Anders Søgaard. 2022. </a:t>
            </a:r>
            <a:r>
              <a:rPr lang="da-DK" b="0" i="0" u="none" strike="noStrike" dirty="0">
                <a:solidFill>
                  <a:srgbClr val="446E9B"/>
                </a:solidFill>
                <a:effectLst/>
                <a:latin typeface="-apple-system"/>
                <a:hlinkClick r:id="rId4"/>
              </a:rPr>
              <a:t>Challenges and Strategies in Cross-</a:t>
            </a:r>
            <a:r>
              <a:rPr lang="da-DK" b="0" i="0" u="none" strike="noStrike" dirty="0" err="1">
                <a:solidFill>
                  <a:srgbClr val="446E9B"/>
                </a:solidFill>
                <a:effectLst/>
                <a:latin typeface="-apple-system"/>
                <a:hlinkClick r:id="rId4"/>
              </a:rPr>
              <a:t>Cultural</a:t>
            </a:r>
            <a:r>
              <a:rPr lang="da-DK" b="0" i="0" u="none" strike="noStrike" dirty="0">
                <a:solidFill>
                  <a:srgbClr val="446E9B"/>
                </a:solidFill>
                <a:effectLst/>
                <a:latin typeface="-apple-system"/>
                <a:hlinkClick r:id="rId4"/>
              </a:rPr>
              <a:t> NLP</a:t>
            </a:r>
            <a:r>
              <a:rPr lang="da-DK" b="0" i="0" dirty="0">
                <a:solidFill>
                  <a:srgbClr val="212529"/>
                </a:solidFill>
                <a:effectLst/>
                <a:latin typeface="-apple-system"/>
              </a:rPr>
              <a:t>. In </a:t>
            </a:r>
            <a:r>
              <a:rPr lang="da-DK" b="0" i="1" dirty="0" err="1">
                <a:solidFill>
                  <a:srgbClr val="212529"/>
                </a:solidFill>
                <a:effectLst/>
                <a:latin typeface="-apple-system"/>
              </a:rPr>
              <a:t>Proceedings</a:t>
            </a:r>
            <a:r>
              <a:rPr lang="da-DK" b="0" i="1" dirty="0">
                <a:solidFill>
                  <a:srgbClr val="212529"/>
                </a:solidFill>
                <a:effectLst/>
                <a:latin typeface="-apple-system"/>
              </a:rPr>
              <a:t> of the 60th </a:t>
            </a:r>
            <a:r>
              <a:rPr lang="da-DK" b="0" i="1" dirty="0" err="1">
                <a:solidFill>
                  <a:srgbClr val="212529"/>
                </a:solidFill>
                <a:effectLst/>
                <a:latin typeface="-apple-system"/>
              </a:rPr>
              <a:t>Annual</a:t>
            </a:r>
            <a:r>
              <a:rPr lang="da-DK" b="0" i="1" dirty="0">
                <a:solidFill>
                  <a:srgbClr val="212529"/>
                </a:solidFill>
                <a:effectLst/>
                <a:latin typeface="-apple-system"/>
              </a:rPr>
              <a:t> Meeting of the Association for </a:t>
            </a:r>
            <a:r>
              <a:rPr lang="da-DK" b="0" i="1" dirty="0" err="1">
                <a:solidFill>
                  <a:srgbClr val="212529"/>
                </a:solidFill>
                <a:effectLst/>
                <a:latin typeface="-apple-system"/>
              </a:rPr>
              <a:t>Computational</a:t>
            </a:r>
            <a:r>
              <a:rPr lang="da-DK" b="0" i="1" dirty="0">
                <a:solidFill>
                  <a:srgbClr val="212529"/>
                </a:solidFill>
                <a:effectLst/>
                <a:latin typeface="-apple-system"/>
              </a:rPr>
              <a:t> </a:t>
            </a:r>
            <a:r>
              <a:rPr lang="da-DK" b="0" i="1" dirty="0" err="1">
                <a:solidFill>
                  <a:srgbClr val="212529"/>
                </a:solidFill>
                <a:effectLst/>
                <a:latin typeface="-apple-system"/>
              </a:rPr>
              <a:t>Linguistics</a:t>
            </a:r>
            <a:endParaRPr lang="en-GB" dirty="0"/>
          </a:p>
        </p:txBody>
      </p:sp>
    </p:spTree>
    <p:extLst>
      <p:ext uri="{BB962C8B-B14F-4D97-AF65-F5344CB8AC3E}">
        <p14:creationId xmlns:p14="http://schemas.microsoft.com/office/powerpoint/2010/main" val="174142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711E-3C4F-4D7C-F0F9-4AEB536B3093}"/>
              </a:ext>
            </a:extLst>
          </p:cNvPr>
          <p:cNvSpPr>
            <a:spLocks noGrp="1"/>
          </p:cNvSpPr>
          <p:nvPr>
            <p:ph type="title"/>
          </p:nvPr>
        </p:nvSpPr>
        <p:spPr>
          <a:xfrm>
            <a:off x="588964" y="620714"/>
            <a:ext cx="11012486" cy="865186"/>
          </a:xfrm>
        </p:spPr>
        <p:txBody>
          <a:bodyPr vert="horz" lIns="0" tIns="0" rIns="0" bIns="0" rtlCol="0" anchor="t" anchorCtr="0">
            <a:normAutofit/>
          </a:bodyPr>
          <a:lstStyle/>
          <a:p>
            <a:r>
              <a:rPr lang="en-GB" b="0" i="0" kern="1200" spc="60" baseline="0" dirty="0"/>
              <a:t>Human values</a:t>
            </a:r>
          </a:p>
        </p:txBody>
      </p:sp>
      <p:sp>
        <p:nvSpPr>
          <p:cNvPr id="4" name="Date Placeholder 3">
            <a:extLst>
              <a:ext uri="{FF2B5EF4-FFF2-40B4-BE49-F238E27FC236}">
                <a16:creationId xmlns:a16="http://schemas.microsoft.com/office/drawing/2014/main" id="{3FDD8440-51F6-0342-A648-85B651495C43}"/>
              </a:ext>
            </a:extLst>
          </p:cNvPr>
          <p:cNvSpPr>
            <a:spLocks noGrp="1"/>
          </p:cNvSpPr>
          <p:nvPr>
            <p:ph type="dt" sz="half" idx="10"/>
          </p:nvPr>
        </p:nvSpPr>
        <p:spPr>
          <a:xfrm>
            <a:off x="10329111" y="85745"/>
            <a:ext cx="814976" cy="176797"/>
          </a:xfrm>
        </p:spPr>
        <p:txBody>
          <a:bodyPr vert="horz" lIns="0" tIns="0" rIns="0" bIns="0" rtlCol="0" anchor="b" anchorCtr="0">
            <a:normAutofit/>
          </a:bodyPr>
          <a:lstStyle/>
          <a:p>
            <a:pPr>
              <a:spcAft>
                <a:spcPts val="600"/>
              </a:spcAft>
            </a:pPr>
            <a:r>
              <a:rPr lang="da-DK" kern="1200"/>
              <a:t>06/12/2024</a:t>
            </a:r>
            <a:endParaRPr lang="en-GB" kern="1200"/>
          </a:p>
        </p:txBody>
      </p:sp>
      <p:sp>
        <p:nvSpPr>
          <p:cNvPr id="5" name="Slide Number Placeholder 4">
            <a:extLst>
              <a:ext uri="{FF2B5EF4-FFF2-40B4-BE49-F238E27FC236}">
                <a16:creationId xmlns:a16="http://schemas.microsoft.com/office/drawing/2014/main" id="{5A79CE54-8EB2-925E-D8CC-5D13726CE342}"/>
              </a:ext>
            </a:extLst>
          </p:cNvPr>
          <p:cNvSpPr>
            <a:spLocks noGrp="1"/>
          </p:cNvSpPr>
          <p:nvPr>
            <p:ph type="sldNum" sz="quarter" idx="12"/>
          </p:nvPr>
        </p:nvSpPr>
        <p:spPr>
          <a:xfrm>
            <a:off x="11219691" y="85745"/>
            <a:ext cx="381759" cy="176797"/>
          </a:xfrm>
        </p:spPr>
        <p:txBody>
          <a:bodyPr vert="horz" lIns="0" tIns="0" rIns="0" bIns="0" rtlCol="0" anchor="b" anchorCtr="0">
            <a:normAutofit/>
          </a:bodyPr>
          <a:lstStyle/>
          <a:p>
            <a:pPr>
              <a:spcAft>
                <a:spcPts val="600"/>
              </a:spcAft>
            </a:pPr>
            <a:fld id="{091A926C-488A-4E3E-9C21-57CAA120E114}" type="slidenum">
              <a:rPr lang="en-GB" smtClean="0"/>
              <a:pPr>
                <a:spcAft>
                  <a:spcPts val="600"/>
                </a:spcAft>
              </a:pPr>
              <a:t>18</a:t>
            </a:fld>
            <a:endParaRPr lang="en-GB"/>
          </a:p>
        </p:txBody>
      </p:sp>
      <p:graphicFrame>
        <p:nvGraphicFramePr>
          <p:cNvPr id="10" name="Content Placeholder 2">
            <a:extLst>
              <a:ext uri="{FF2B5EF4-FFF2-40B4-BE49-F238E27FC236}">
                <a16:creationId xmlns:a16="http://schemas.microsoft.com/office/drawing/2014/main" id="{6EC01928-B99B-9B43-5725-5D2E5447B446}"/>
              </a:ext>
            </a:extLst>
          </p:cNvPr>
          <p:cNvGraphicFramePr>
            <a:graphicFrameLocks noGrp="1"/>
          </p:cNvGraphicFramePr>
          <p:nvPr>
            <p:ph idx="1"/>
          </p:nvPr>
        </p:nvGraphicFramePr>
        <p:xfrm>
          <a:off x="588963" y="3693359"/>
          <a:ext cx="5640003" cy="2971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3585F9D-A637-2C3F-9B76-31B314B208C1}"/>
              </a:ext>
            </a:extLst>
          </p:cNvPr>
          <p:cNvSpPr txBox="1"/>
          <p:nvPr/>
        </p:nvSpPr>
        <p:spPr>
          <a:xfrm>
            <a:off x="6799699" y="5771765"/>
            <a:ext cx="4522906" cy="646331"/>
          </a:xfrm>
          <a:prstGeom prst="rect">
            <a:avLst/>
          </a:prstGeom>
          <a:noFill/>
        </p:spPr>
        <p:txBody>
          <a:bodyPr wrap="square">
            <a:spAutoFit/>
          </a:bodyPr>
          <a:lstStyle/>
          <a:p>
            <a:r>
              <a:rPr lang="en-US" b="0" i="0" u="none" strike="noStrike" dirty="0">
                <a:solidFill>
                  <a:srgbClr val="446E9B"/>
                </a:solidFill>
                <a:effectLst/>
                <a:latin typeface="-apple-system"/>
                <a:hlinkClick r:id="rId8"/>
              </a:rPr>
              <a:t>Identifying the Human Values behind Arguments</a:t>
            </a:r>
            <a:r>
              <a:rPr lang="en-US" b="0" i="0" dirty="0">
                <a:solidFill>
                  <a:srgbClr val="212529"/>
                </a:solidFill>
                <a:effectLst/>
                <a:latin typeface="-apple-system"/>
              </a:rPr>
              <a:t> (</a:t>
            </a:r>
            <a:r>
              <a:rPr lang="en-US" b="0" i="0" dirty="0" err="1">
                <a:solidFill>
                  <a:srgbClr val="212529"/>
                </a:solidFill>
                <a:effectLst/>
                <a:latin typeface="-apple-system"/>
              </a:rPr>
              <a:t>Kiesel</a:t>
            </a:r>
            <a:r>
              <a:rPr lang="en-US" b="0" i="0" dirty="0">
                <a:solidFill>
                  <a:srgbClr val="212529"/>
                </a:solidFill>
                <a:effectLst/>
                <a:latin typeface="-apple-system"/>
              </a:rPr>
              <a:t> et al., ACL 2022)</a:t>
            </a:r>
            <a:endParaRPr lang="en-GB" dirty="0"/>
          </a:p>
        </p:txBody>
      </p:sp>
      <p:graphicFrame>
        <p:nvGraphicFramePr>
          <p:cNvPr id="9" name="Content Placeholder 2">
            <a:extLst>
              <a:ext uri="{FF2B5EF4-FFF2-40B4-BE49-F238E27FC236}">
                <a16:creationId xmlns:a16="http://schemas.microsoft.com/office/drawing/2014/main" id="{7A926321-FE6B-0572-AC16-D8410B1AFA36}"/>
              </a:ext>
            </a:extLst>
          </p:cNvPr>
          <p:cNvGraphicFramePr>
            <a:graphicFrameLocks/>
          </p:cNvGraphicFramePr>
          <p:nvPr/>
        </p:nvGraphicFramePr>
        <p:xfrm>
          <a:off x="588963" y="1238635"/>
          <a:ext cx="5640003" cy="252842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1" name="Content Placeholder 2">
            <a:extLst>
              <a:ext uri="{FF2B5EF4-FFF2-40B4-BE49-F238E27FC236}">
                <a16:creationId xmlns:a16="http://schemas.microsoft.com/office/drawing/2014/main" id="{9A12BEF0-7ED1-E3C2-E688-9495C0DEBA6E}"/>
              </a:ext>
            </a:extLst>
          </p:cNvPr>
          <p:cNvGraphicFramePr>
            <a:graphicFrameLocks/>
          </p:cNvGraphicFramePr>
          <p:nvPr/>
        </p:nvGraphicFramePr>
        <p:xfrm>
          <a:off x="6960841" y="1232568"/>
          <a:ext cx="3775758" cy="130086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8" name="Picture 7">
            <a:extLst>
              <a:ext uri="{FF2B5EF4-FFF2-40B4-BE49-F238E27FC236}">
                <a16:creationId xmlns:a16="http://schemas.microsoft.com/office/drawing/2014/main" id="{737691A7-6F68-DB64-EA90-9C32C65AE5D6}"/>
              </a:ext>
            </a:extLst>
          </p:cNvPr>
          <p:cNvPicPr>
            <a:picLocks noChangeAspect="1"/>
          </p:cNvPicPr>
          <p:nvPr/>
        </p:nvPicPr>
        <p:blipFill>
          <a:blip r:embed="rId19"/>
          <a:stretch>
            <a:fillRect/>
          </a:stretch>
        </p:blipFill>
        <p:spPr>
          <a:xfrm>
            <a:off x="6960841" y="1746926"/>
            <a:ext cx="3775758" cy="3892866"/>
          </a:xfrm>
          <a:prstGeom prst="rect">
            <a:avLst/>
          </a:prstGeom>
        </p:spPr>
      </p:pic>
    </p:spTree>
    <p:extLst>
      <p:ext uri="{BB962C8B-B14F-4D97-AF65-F5344CB8AC3E}">
        <p14:creationId xmlns:p14="http://schemas.microsoft.com/office/powerpoint/2010/main" val="3548385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0EB6-417D-43A3-44CD-EAA1ED4737EA}"/>
              </a:ext>
            </a:extLst>
          </p:cNvPr>
          <p:cNvSpPr>
            <a:spLocks noGrp="1"/>
          </p:cNvSpPr>
          <p:nvPr>
            <p:ph type="title"/>
          </p:nvPr>
        </p:nvSpPr>
        <p:spPr/>
        <p:txBody>
          <a:bodyPr/>
          <a:lstStyle/>
          <a:p>
            <a:r>
              <a:rPr lang="en-GB" dirty="0"/>
              <a:t>Assessing knowledge of values in LLMs</a:t>
            </a:r>
            <a:endParaRPr lang="en-GB" dirty="0">
              <a:ea typeface="Open Sans Extrabold"/>
              <a:cs typeface="Microsoft New Tai Lue"/>
            </a:endParaRPr>
          </a:p>
        </p:txBody>
      </p:sp>
      <p:sp>
        <p:nvSpPr>
          <p:cNvPr id="4" name="Date Placeholder 3">
            <a:extLst>
              <a:ext uri="{FF2B5EF4-FFF2-40B4-BE49-F238E27FC236}">
                <a16:creationId xmlns:a16="http://schemas.microsoft.com/office/drawing/2014/main" id="{44E006C6-F78E-7CC3-EA3D-EC4D45FC483E}"/>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104C46F7-58BB-6CAA-7EA3-473D3B8F2346}"/>
              </a:ext>
            </a:extLst>
          </p:cNvPr>
          <p:cNvSpPr>
            <a:spLocks noGrp="1"/>
          </p:cNvSpPr>
          <p:nvPr>
            <p:ph type="sldNum" sz="quarter" idx="12"/>
          </p:nvPr>
        </p:nvSpPr>
        <p:spPr/>
        <p:txBody>
          <a:bodyPr/>
          <a:lstStyle/>
          <a:p>
            <a:fld id="{091A926C-488A-4E3E-9C21-57CAA120E114}" type="slidenum">
              <a:rPr lang="en-GB" smtClean="0"/>
              <a:t>19</a:t>
            </a:fld>
            <a:endParaRPr lang="en-GB" dirty="0"/>
          </a:p>
        </p:txBody>
      </p:sp>
      <p:pic>
        <p:nvPicPr>
          <p:cNvPr id="7" name="Picture 6">
            <a:extLst>
              <a:ext uri="{FF2B5EF4-FFF2-40B4-BE49-F238E27FC236}">
                <a16:creationId xmlns:a16="http://schemas.microsoft.com/office/drawing/2014/main" id="{BF5F4CC6-9105-4CF5-DC4B-FCB2DD0E4EFC}"/>
              </a:ext>
            </a:extLst>
          </p:cNvPr>
          <p:cNvPicPr>
            <a:picLocks noChangeAspect="1"/>
          </p:cNvPicPr>
          <p:nvPr/>
        </p:nvPicPr>
        <p:blipFill>
          <a:blip r:embed="rId3"/>
          <a:stretch>
            <a:fillRect/>
          </a:stretch>
        </p:blipFill>
        <p:spPr>
          <a:xfrm>
            <a:off x="419634" y="1550190"/>
            <a:ext cx="10996241" cy="3163300"/>
          </a:xfrm>
          <a:prstGeom prst="rect">
            <a:avLst/>
          </a:prstGeom>
        </p:spPr>
      </p:pic>
      <p:sp>
        <p:nvSpPr>
          <p:cNvPr id="6" name="TextBox 5">
            <a:extLst>
              <a:ext uri="{FF2B5EF4-FFF2-40B4-BE49-F238E27FC236}">
                <a16:creationId xmlns:a16="http://schemas.microsoft.com/office/drawing/2014/main" id="{F3B2A98E-9A1E-E757-EA12-D29A016FC4B5}"/>
              </a:ext>
            </a:extLst>
          </p:cNvPr>
          <p:cNvSpPr txBox="1"/>
          <p:nvPr/>
        </p:nvSpPr>
        <p:spPr>
          <a:xfrm>
            <a:off x="175098" y="5090809"/>
            <a:ext cx="11919625" cy="1588851"/>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lnSpcReduction="10000"/>
          </a:bodyPr>
          <a:lstStyle/>
          <a:p>
            <a:pPr>
              <a:lnSpc>
                <a:spcPct val="150000"/>
              </a:lnSpc>
              <a:spcAft>
                <a:spcPts val="600"/>
              </a:spcAft>
            </a:pPr>
            <a:r>
              <a:rPr lang="da-DK" sz="2400" b="0" i="0" dirty="0">
                <a:solidFill>
                  <a:srgbClr val="212529"/>
                </a:solidFill>
                <a:effectLst/>
                <a:latin typeface="-apple-system"/>
              </a:rPr>
              <a:t>Yong Cao, Li Zhou, </a:t>
            </a:r>
            <a:r>
              <a:rPr lang="da-DK" sz="2400" b="0" i="0" dirty="0" err="1">
                <a:solidFill>
                  <a:srgbClr val="212529"/>
                </a:solidFill>
                <a:effectLst/>
                <a:latin typeface="-apple-system"/>
              </a:rPr>
              <a:t>Seolhwa</a:t>
            </a:r>
            <a:r>
              <a:rPr lang="da-DK" sz="2400" b="0" i="0" dirty="0">
                <a:solidFill>
                  <a:srgbClr val="212529"/>
                </a:solidFill>
                <a:effectLst/>
                <a:latin typeface="-apple-system"/>
              </a:rPr>
              <a:t> Lee, Laura Cabello, Min Chen, and Daniel Hershcovich. 2023. </a:t>
            </a:r>
            <a:r>
              <a:rPr lang="da-DK" sz="2400" b="0" i="0" u="none" strike="noStrike" dirty="0" err="1">
                <a:solidFill>
                  <a:srgbClr val="446E9B"/>
                </a:solidFill>
                <a:effectLst/>
                <a:latin typeface="-apple-system"/>
                <a:hlinkClick r:id="rId4"/>
              </a:rPr>
              <a:t>Assessing</a:t>
            </a:r>
            <a:r>
              <a:rPr lang="da-DK" sz="2400" b="0" i="0" u="none" strike="noStrike" dirty="0">
                <a:solidFill>
                  <a:srgbClr val="446E9B"/>
                </a:solidFill>
                <a:effectLst/>
                <a:latin typeface="-apple-system"/>
                <a:hlinkClick r:id="rId4"/>
              </a:rPr>
              <a:t> Cross-</a:t>
            </a:r>
            <a:r>
              <a:rPr lang="da-DK" sz="2400" b="0" i="0" u="none" strike="noStrike" dirty="0" err="1">
                <a:solidFill>
                  <a:srgbClr val="446E9B"/>
                </a:solidFill>
                <a:effectLst/>
                <a:latin typeface="-apple-system"/>
                <a:hlinkClick r:id="rId4"/>
              </a:rPr>
              <a:t>Cultural</a:t>
            </a:r>
            <a:r>
              <a:rPr lang="da-DK" sz="2400" b="0" i="0" u="none" strike="noStrike" dirty="0">
                <a:solidFill>
                  <a:srgbClr val="446E9B"/>
                </a:solidFill>
                <a:effectLst/>
                <a:latin typeface="-apple-system"/>
                <a:hlinkClick r:id="rId4"/>
              </a:rPr>
              <a:t> Alignment </a:t>
            </a:r>
            <a:r>
              <a:rPr lang="da-DK" sz="2400" b="0" i="0" u="none" strike="noStrike" dirty="0" err="1">
                <a:solidFill>
                  <a:srgbClr val="446E9B"/>
                </a:solidFill>
                <a:effectLst/>
                <a:latin typeface="-apple-system"/>
                <a:hlinkClick r:id="rId4"/>
              </a:rPr>
              <a:t>between</a:t>
            </a:r>
            <a:r>
              <a:rPr lang="da-DK" sz="2400" b="0" i="0" u="none" strike="noStrike" dirty="0">
                <a:solidFill>
                  <a:srgbClr val="446E9B"/>
                </a:solidFill>
                <a:effectLst/>
                <a:latin typeface="-apple-system"/>
                <a:hlinkClick r:id="rId4"/>
              </a:rPr>
              <a:t> </a:t>
            </a:r>
            <a:r>
              <a:rPr lang="da-DK" sz="2400" b="0" i="0" u="none" strike="noStrike" dirty="0" err="1">
                <a:solidFill>
                  <a:srgbClr val="446E9B"/>
                </a:solidFill>
                <a:effectLst/>
                <a:latin typeface="-apple-system"/>
                <a:hlinkClick r:id="rId4"/>
              </a:rPr>
              <a:t>ChatGPT</a:t>
            </a:r>
            <a:r>
              <a:rPr lang="da-DK" sz="2400" b="0" i="0" u="none" strike="noStrike" dirty="0">
                <a:solidFill>
                  <a:srgbClr val="446E9B"/>
                </a:solidFill>
                <a:effectLst/>
                <a:latin typeface="-apple-system"/>
                <a:hlinkClick r:id="rId4"/>
              </a:rPr>
              <a:t> and Human </a:t>
            </a:r>
            <a:r>
              <a:rPr lang="da-DK" sz="2400" b="0" i="0" u="none" strike="noStrike" dirty="0" err="1">
                <a:solidFill>
                  <a:srgbClr val="446E9B"/>
                </a:solidFill>
                <a:effectLst/>
                <a:latin typeface="-apple-system"/>
                <a:hlinkClick r:id="rId4"/>
              </a:rPr>
              <a:t>Societies</a:t>
            </a:r>
            <a:r>
              <a:rPr lang="da-DK" sz="2400" b="0" i="0" u="none" strike="noStrike" dirty="0">
                <a:solidFill>
                  <a:srgbClr val="446E9B"/>
                </a:solidFill>
                <a:effectLst/>
                <a:latin typeface="-apple-system"/>
                <a:hlinkClick r:id="rId4"/>
              </a:rPr>
              <a:t>: An </a:t>
            </a:r>
            <a:r>
              <a:rPr lang="da-DK" sz="2400" b="0" i="0" u="none" strike="noStrike" dirty="0" err="1">
                <a:solidFill>
                  <a:srgbClr val="446E9B"/>
                </a:solidFill>
                <a:effectLst/>
                <a:latin typeface="-apple-system"/>
                <a:hlinkClick r:id="rId4"/>
              </a:rPr>
              <a:t>Empirical</a:t>
            </a:r>
            <a:r>
              <a:rPr lang="da-DK" sz="2400" b="0" i="0" u="none" strike="noStrike" dirty="0">
                <a:solidFill>
                  <a:srgbClr val="446E9B"/>
                </a:solidFill>
                <a:effectLst/>
                <a:latin typeface="-apple-system"/>
                <a:hlinkClick r:id="rId4"/>
              </a:rPr>
              <a:t> </a:t>
            </a:r>
            <a:r>
              <a:rPr lang="da-DK" sz="2400" b="0" i="0" u="none" strike="noStrike" dirty="0" err="1">
                <a:solidFill>
                  <a:srgbClr val="446E9B"/>
                </a:solidFill>
                <a:effectLst/>
                <a:latin typeface="-apple-system"/>
                <a:hlinkClick r:id="rId4"/>
              </a:rPr>
              <a:t>Study</a:t>
            </a:r>
            <a:r>
              <a:rPr lang="da-DK" sz="2400" b="0" i="0" dirty="0">
                <a:solidFill>
                  <a:srgbClr val="212529"/>
                </a:solidFill>
                <a:effectLst/>
                <a:latin typeface="-apple-system"/>
              </a:rPr>
              <a:t>. In </a:t>
            </a:r>
            <a:r>
              <a:rPr lang="da-DK" sz="2400" b="0" i="1" dirty="0" err="1">
                <a:solidFill>
                  <a:srgbClr val="212529"/>
                </a:solidFill>
                <a:effectLst/>
                <a:latin typeface="-apple-system"/>
              </a:rPr>
              <a:t>Proceedings</a:t>
            </a:r>
            <a:r>
              <a:rPr lang="da-DK" sz="2400" b="0" i="1" dirty="0">
                <a:solidFill>
                  <a:srgbClr val="212529"/>
                </a:solidFill>
                <a:effectLst/>
                <a:latin typeface="-apple-system"/>
              </a:rPr>
              <a:t> of the First Workshop on Cross-</a:t>
            </a:r>
            <a:r>
              <a:rPr lang="da-DK" sz="2400" b="0" i="1" dirty="0" err="1">
                <a:solidFill>
                  <a:srgbClr val="212529"/>
                </a:solidFill>
                <a:effectLst/>
                <a:latin typeface="-apple-system"/>
              </a:rPr>
              <a:t>Cultural</a:t>
            </a:r>
            <a:r>
              <a:rPr lang="da-DK" sz="2400" b="0" i="1" dirty="0">
                <a:solidFill>
                  <a:srgbClr val="212529"/>
                </a:solidFill>
                <a:effectLst/>
                <a:latin typeface="-apple-system"/>
              </a:rPr>
              <a:t> </a:t>
            </a:r>
            <a:r>
              <a:rPr lang="da-DK" sz="2400" b="0" i="1" dirty="0" err="1">
                <a:solidFill>
                  <a:srgbClr val="212529"/>
                </a:solidFill>
                <a:effectLst/>
                <a:latin typeface="-apple-system"/>
              </a:rPr>
              <a:t>Considerations</a:t>
            </a:r>
            <a:r>
              <a:rPr lang="da-DK" sz="2400" b="0" i="1" dirty="0">
                <a:solidFill>
                  <a:srgbClr val="212529"/>
                </a:solidFill>
                <a:effectLst/>
                <a:latin typeface="-apple-system"/>
              </a:rPr>
              <a:t> in NLP (C3NLP)</a:t>
            </a:r>
            <a:endParaRPr lang="en-GB" sz="2400" dirty="0">
              <a:cs typeface="Microsoft New Tai Lue" panose="020B0502040204020203" pitchFamily="34" charset="0"/>
            </a:endParaRPr>
          </a:p>
        </p:txBody>
      </p:sp>
    </p:spTree>
    <p:extLst>
      <p:ext uri="{BB962C8B-B14F-4D97-AF65-F5344CB8AC3E}">
        <p14:creationId xmlns:p14="http://schemas.microsoft.com/office/powerpoint/2010/main" val="663499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987B-BC43-D139-C5E3-89296507D690}"/>
              </a:ext>
            </a:extLst>
          </p:cNvPr>
          <p:cNvSpPr>
            <a:spLocks noGrp="1"/>
          </p:cNvSpPr>
          <p:nvPr>
            <p:ph type="title"/>
          </p:nvPr>
        </p:nvSpPr>
        <p:spPr>
          <a:xfrm>
            <a:off x="588963" y="620714"/>
            <a:ext cx="11012488" cy="863599"/>
          </a:xfrm>
        </p:spPr>
        <p:txBody>
          <a:bodyPr anchor="t">
            <a:normAutofit/>
          </a:bodyPr>
          <a:lstStyle/>
          <a:p>
            <a:r>
              <a:rPr lang="en-GB" dirty="0"/>
              <a:t>Outline</a:t>
            </a:r>
          </a:p>
        </p:txBody>
      </p:sp>
      <p:sp>
        <p:nvSpPr>
          <p:cNvPr id="4" name="Date Placeholder 3">
            <a:extLst>
              <a:ext uri="{FF2B5EF4-FFF2-40B4-BE49-F238E27FC236}">
                <a16:creationId xmlns:a16="http://schemas.microsoft.com/office/drawing/2014/main" id="{7180E33E-3D30-5500-3E36-2E5D91422749}"/>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2FAD69D1-0A61-C133-267A-1E4C410ADA8F}"/>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2</a:t>
            </a:fld>
            <a:endParaRPr lang="en-GB"/>
          </a:p>
        </p:txBody>
      </p:sp>
      <p:graphicFrame>
        <p:nvGraphicFramePr>
          <p:cNvPr id="7" name="Content Placeholder 2">
            <a:extLst>
              <a:ext uri="{FF2B5EF4-FFF2-40B4-BE49-F238E27FC236}">
                <a16:creationId xmlns:a16="http://schemas.microsoft.com/office/drawing/2014/main" id="{38CD3F72-5A85-AAAB-4A72-3AA38360120A}"/>
              </a:ext>
            </a:extLst>
          </p:cNvPr>
          <p:cNvGraphicFramePr>
            <a:graphicFrameLocks noGrp="1"/>
          </p:cNvGraphicFramePr>
          <p:nvPr>
            <p:ph idx="1"/>
            <p:extLst>
              <p:ext uri="{D42A27DB-BD31-4B8C-83A1-F6EECF244321}">
                <p14:modId xmlns:p14="http://schemas.microsoft.com/office/powerpoint/2010/main" val="3965504210"/>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808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A6400-DBF9-09CC-F62F-88913FE825F1}"/>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7726F38-76A6-5AC1-DE28-47227A041F2B}"/>
              </a:ext>
            </a:extLst>
          </p:cNvPr>
          <p:cNvSpPr>
            <a:spLocks noGrp="1"/>
          </p:cNvSpPr>
          <p:nvPr>
            <p:ph type="dt" sz="half" idx="10"/>
          </p:nvPr>
        </p:nvSpPr>
        <p:spPr/>
        <p:txBody>
          <a:bodyPr/>
          <a:lstStyle/>
          <a:p>
            <a:r>
              <a:rPr lang="da-DK"/>
              <a:t>06/12/2024</a:t>
            </a:r>
            <a:endParaRPr lang="en-GB"/>
          </a:p>
        </p:txBody>
      </p:sp>
      <p:sp>
        <p:nvSpPr>
          <p:cNvPr id="3" name="Title 2">
            <a:extLst>
              <a:ext uri="{FF2B5EF4-FFF2-40B4-BE49-F238E27FC236}">
                <a16:creationId xmlns:a16="http://schemas.microsoft.com/office/drawing/2014/main" id="{64160085-8689-B466-1E90-C3846D80105C}"/>
              </a:ext>
            </a:extLst>
          </p:cNvPr>
          <p:cNvSpPr>
            <a:spLocks noGrp="1"/>
          </p:cNvSpPr>
          <p:nvPr>
            <p:ph type="title"/>
          </p:nvPr>
        </p:nvSpPr>
        <p:spPr/>
        <p:txBody>
          <a:bodyPr/>
          <a:lstStyle/>
          <a:p>
            <a:r>
              <a:rPr lang="en-US" dirty="0">
                <a:ea typeface="Open Sans Extrabold"/>
                <a:cs typeface="Microsoft New Tai Lue"/>
              </a:rPr>
              <a:t>Can we mitigate bias?</a:t>
            </a:r>
            <a:br>
              <a:rPr lang="en-US" dirty="0">
                <a:ea typeface="Open Sans Extrabold"/>
                <a:cs typeface="Microsoft New Tai Lue"/>
              </a:rPr>
            </a:br>
            <a:r>
              <a:rPr lang="en-US" b="0" dirty="0">
                <a:ea typeface="Open Sans Extrabold"/>
                <a:cs typeface="Microsoft New Tai Lue"/>
              </a:rPr>
              <a:t>Using surveys</a:t>
            </a:r>
            <a:endParaRPr lang="en-US" dirty="0"/>
          </a:p>
        </p:txBody>
      </p:sp>
      <p:sp>
        <p:nvSpPr>
          <p:cNvPr id="4" name="Slide Number Placeholder 3">
            <a:extLst>
              <a:ext uri="{FF2B5EF4-FFF2-40B4-BE49-F238E27FC236}">
                <a16:creationId xmlns:a16="http://schemas.microsoft.com/office/drawing/2014/main" id="{884B394A-4364-B0A3-2B5D-ACD5A9111CFA}"/>
              </a:ext>
            </a:extLst>
          </p:cNvPr>
          <p:cNvSpPr>
            <a:spLocks noGrp="1"/>
          </p:cNvSpPr>
          <p:nvPr>
            <p:ph type="sldNum" sz="quarter" idx="12"/>
          </p:nvPr>
        </p:nvSpPr>
        <p:spPr/>
        <p:txBody>
          <a:bodyPr/>
          <a:lstStyle/>
          <a:p>
            <a:fld id="{091A926C-488A-4E3E-9C21-57CAA120E114}" type="slidenum">
              <a:rPr lang="en-GB" dirty="0" smtClean="0"/>
              <a:t>20</a:t>
            </a:fld>
            <a:endParaRPr lang="en-GB"/>
          </a:p>
        </p:txBody>
      </p:sp>
    </p:spTree>
    <p:extLst>
      <p:ext uri="{BB962C8B-B14F-4D97-AF65-F5344CB8AC3E}">
        <p14:creationId xmlns:p14="http://schemas.microsoft.com/office/powerpoint/2010/main" val="384303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6FDB-DFF9-5B4C-6D53-6F8E39DE8995}"/>
              </a:ext>
            </a:extLst>
          </p:cNvPr>
          <p:cNvSpPr>
            <a:spLocks noGrp="1"/>
          </p:cNvSpPr>
          <p:nvPr>
            <p:ph type="title"/>
          </p:nvPr>
        </p:nvSpPr>
        <p:spPr/>
        <p:txBody>
          <a:bodyPr/>
          <a:lstStyle/>
          <a:p>
            <a:r>
              <a:rPr lang="en-GB" dirty="0"/>
              <a:t>Transfer learning: offensive language detection</a:t>
            </a:r>
          </a:p>
        </p:txBody>
      </p:sp>
      <p:sp>
        <p:nvSpPr>
          <p:cNvPr id="4" name="Date Placeholder 3">
            <a:extLst>
              <a:ext uri="{FF2B5EF4-FFF2-40B4-BE49-F238E27FC236}">
                <a16:creationId xmlns:a16="http://schemas.microsoft.com/office/drawing/2014/main" id="{F0778A52-B536-CD24-701E-E92D9D9049AE}"/>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7F271F17-BC96-6106-85A3-60C614D3F478}"/>
              </a:ext>
            </a:extLst>
          </p:cNvPr>
          <p:cNvSpPr>
            <a:spLocks noGrp="1"/>
          </p:cNvSpPr>
          <p:nvPr>
            <p:ph type="sldNum" sz="quarter" idx="12"/>
          </p:nvPr>
        </p:nvSpPr>
        <p:spPr/>
        <p:txBody>
          <a:bodyPr/>
          <a:lstStyle/>
          <a:p>
            <a:fld id="{091A926C-488A-4E3E-9C21-57CAA120E114}" type="slidenum">
              <a:rPr lang="en-GB" smtClean="0"/>
              <a:t>21</a:t>
            </a:fld>
            <a:endParaRPr lang="en-GB" dirty="0"/>
          </a:p>
        </p:txBody>
      </p:sp>
      <p:pic>
        <p:nvPicPr>
          <p:cNvPr id="8" name="Picture 7">
            <a:extLst>
              <a:ext uri="{FF2B5EF4-FFF2-40B4-BE49-F238E27FC236}">
                <a16:creationId xmlns:a16="http://schemas.microsoft.com/office/drawing/2014/main" id="{31A25D5A-339C-99EE-379F-7B1100B7ACCE}"/>
              </a:ext>
            </a:extLst>
          </p:cNvPr>
          <p:cNvPicPr>
            <a:picLocks noChangeAspect="1"/>
          </p:cNvPicPr>
          <p:nvPr/>
        </p:nvPicPr>
        <p:blipFill rotWithShape="1">
          <a:blip r:embed="rId3"/>
          <a:srcRect r="-81" b="5459"/>
          <a:stretch/>
        </p:blipFill>
        <p:spPr>
          <a:xfrm>
            <a:off x="529871" y="1655188"/>
            <a:ext cx="4873507" cy="3415576"/>
          </a:xfrm>
          <a:prstGeom prst="rect">
            <a:avLst/>
          </a:prstGeom>
        </p:spPr>
      </p:pic>
      <p:sp>
        <p:nvSpPr>
          <p:cNvPr id="10" name="TextBox 9">
            <a:extLst>
              <a:ext uri="{FF2B5EF4-FFF2-40B4-BE49-F238E27FC236}">
                <a16:creationId xmlns:a16="http://schemas.microsoft.com/office/drawing/2014/main" id="{21867056-E339-4953-A5EB-7F260F2BA775}"/>
              </a:ext>
            </a:extLst>
          </p:cNvPr>
          <p:cNvSpPr txBox="1"/>
          <p:nvPr/>
        </p:nvSpPr>
        <p:spPr>
          <a:xfrm>
            <a:off x="329" y="5715533"/>
            <a:ext cx="6094878" cy="1200329"/>
          </a:xfrm>
          <a:prstGeom prst="rect">
            <a:avLst/>
          </a:prstGeom>
          <a:noFill/>
        </p:spPr>
        <p:txBody>
          <a:bodyPr wrap="square">
            <a:spAutoFit/>
          </a:bodyPr>
          <a:lstStyle/>
          <a:p>
            <a:r>
              <a:rPr lang="da-DK" b="0" i="0" dirty="0">
                <a:solidFill>
                  <a:srgbClr val="212529"/>
                </a:solidFill>
                <a:effectLst/>
                <a:latin typeface="-apple-system"/>
              </a:rPr>
              <a:t>Li Zhou, Laura Cabello, Yong Cao, and Daniel Hershcovich. 2023. </a:t>
            </a:r>
            <a:r>
              <a:rPr lang="da-DK" b="0" i="0" u="none" strike="noStrike" dirty="0">
                <a:solidFill>
                  <a:srgbClr val="446E9B"/>
                </a:solidFill>
                <a:effectLst/>
                <a:latin typeface="-apple-system"/>
                <a:hlinkClick r:id="rId4"/>
              </a:rPr>
              <a:t>Cross-</a:t>
            </a:r>
            <a:r>
              <a:rPr lang="da-DK" b="0" i="0" u="none" strike="noStrike" dirty="0" err="1">
                <a:solidFill>
                  <a:srgbClr val="446E9B"/>
                </a:solidFill>
                <a:effectLst/>
                <a:latin typeface="-apple-system"/>
                <a:hlinkClick r:id="rId4"/>
              </a:rPr>
              <a:t>Cultural</a:t>
            </a:r>
            <a:r>
              <a:rPr lang="da-DK" b="0" i="0" u="none" strike="noStrike" dirty="0">
                <a:solidFill>
                  <a:srgbClr val="446E9B"/>
                </a:solidFill>
                <a:effectLst/>
                <a:latin typeface="-apple-system"/>
                <a:hlinkClick r:id="rId4"/>
              </a:rPr>
              <a:t> Transfer Learning for </a:t>
            </a:r>
            <a:r>
              <a:rPr lang="da-DK" b="0" i="0" u="none" strike="noStrike" dirty="0" err="1">
                <a:solidFill>
                  <a:srgbClr val="446E9B"/>
                </a:solidFill>
                <a:effectLst/>
                <a:latin typeface="-apple-system"/>
                <a:hlinkClick r:id="rId4"/>
              </a:rPr>
              <a:t>Chinese</a:t>
            </a:r>
            <a:r>
              <a:rPr lang="da-DK" b="0" i="0" u="none" strike="noStrike" dirty="0">
                <a:solidFill>
                  <a:srgbClr val="446E9B"/>
                </a:solidFill>
                <a:effectLst/>
                <a:latin typeface="-apple-system"/>
                <a:hlinkClick r:id="rId4"/>
              </a:rPr>
              <a:t> Offensive Language </a:t>
            </a:r>
            <a:r>
              <a:rPr lang="da-DK" b="0" i="0" u="none" strike="noStrike" dirty="0" err="1">
                <a:solidFill>
                  <a:srgbClr val="446E9B"/>
                </a:solidFill>
                <a:effectLst/>
                <a:latin typeface="-apple-system"/>
                <a:hlinkClick r:id="rId4"/>
              </a:rPr>
              <a:t>Detection</a:t>
            </a:r>
            <a:r>
              <a:rPr lang="da-DK" b="0" i="0" dirty="0">
                <a:solidFill>
                  <a:srgbClr val="212529"/>
                </a:solidFill>
                <a:effectLst/>
                <a:latin typeface="-apple-system"/>
              </a:rPr>
              <a:t>. In </a:t>
            </a:r>
            <a:r>
              <a:rPr lang="da-DK" b="0" i="1" dirty="0" err="1">
                <a:solidFill>
                  <a:srgbClr val="212529"/>
                </a:solidFill>
                <a:effectLst/>
                <a:latin typeface="-apple-system"/>
              </a:rPr>
              <a:t>Proceedings</a:t>
            </a:r>
            <a:r>
              <a:rPr lang="da-DK" b="0" i="1" dirty="0">
                <a:solidFill>
                  <a:srgbClr val="212529"/>
                </a:solidFill>
                <a:effectLst/>
                <a:latin typeface="-apple-system"/>
              </a:rPr>
              <a:t> of the First Workshop on Cross-</a:t>
            </a:r>
            <a:r>
              <a:rPr lang="da-DK" b="0" i="1" dirty="0" err="1">
                <a:solidFill>
                  <a:srgbClr val="212529"/>
                </a:solidFill>
                <a:effectLst/>
                <a:latin typeface="-apple-system"/>
              </a:rPr>
              <a:t>Cultural</a:t>
            </a:r>
            <a:r>
              <a:rPr lang="da-DK" b="0" i="1" dirty="0">
                <a:solidFill>
                  <a:srgbClr val="212529"/>
                </a:solidFill>
                <a:effectLst/>
                <a:latin typeface="-apple-system"/>
              </a:rPr>
              <a:t> </a:t>
            </a:r>
            <a:r>
              <a:rPr lang="da-DK" b="0" i="1" dirty="0" err="1">
                <a:solidFill>
                  <a:srgbClr val="212529"/>
                </a:solidFill>
                <a:effectLst/>
                <a:latin typeface="-apple-system"/>
              </a:rPr>
              <a:t>Considerations</a:t>
            </a:r>
            <a:r>
              <a:rPr lang="da-DK" b="0" i="1" dirty="0">
                <a:solidFill>
                  <a:srgbClr val="212529"/>
                </a:solidFill>
                <a:effectLst/>
                <a:latin typeface="-apple-system"/>
              </a:rPr>
              <a:t> in NLP (C3NLP)</a:t>
            </a:r>
            <a:endParaRPr lang="en-GB" dirty="0"/>
          </a:p>
        </p:txBody>
      </p:sp>
      <p:pic>
        <p:nvPicPr>
          <p:cNvPr id="12" name="Picture 11">
            <a:extLst>
              <a:ext uri="{FF2B5EF4-FFF2-40B4-BE49-F238E27FC236}">
                <a16:creationId xmlns:a16="http://schemas.microsoft.com/office/drawing/2014/main" id="{EF71C65C-C3A6-0259-6E50-AB0557E38D7B}"/>
              </a:ext>
            </a:extLst>
          </p:cNvPr>
          <p:cNvPicPr>
            <a:picLocks noChangeAspect="1"/>
          </p:cNvPicPr>
          <p:nvPr/>
        </p:nvPicPr>
        <p:blipFill>
          <a:blip r:embed="rId5"/>
          <a:stretch>
            <a:fillRect/>
          </a:stretch>
        </p:blipFill>
        <p:spPr>
          <a:xfrm>
            <a:off x="6361889" y="1543792"/>
            <a:ext cx="4645572" cy="3975800"/>
          </a:xfrm>
          <a:prstGeom prst="rect">
            <a:avLst/>
          </a:prstGeom>
        </p:spPr>
      </p:pic>
      <p:grpSp>
        <p:nvGrpSpPr>
          <p:cNvPr id="13" name="Group 12">
            <a:extLst>
              <a:ext uri="{FF2B5EF4-FFF2-40B4-BE49-F238E27FC236}">
                <a16:creationId xmlns:a16="http://schemas.microsoft.com/office/drawing/2014/main" id="{69551951-898C-4170-E321-8BF55DF16E87}"/>
              </a:ext>
            </a:extLst>
          </p:cNvPr>
          <p:cNvGrpSpPr/>
          <p:nvPr/>
        </p:nvGrpSpPr>
        <p:grpSpPr>
          <a:xfrm>
            <a:off x="321767" y="5141914"/>
            <a:ext cx="5716836" cy="502469"/>
            <a:chOff x="0" y="11575"/>
            <a:chExt cx="5514110" cy="1221480"/>
          </a:xfrm>
        </p:grpSpPr>
        <p:sp>
          <p:nvSpPr>
            <p:cNvPr id="14" name="Rectangle: Rounded Corners 13">
              <a:extLst>
                <a:ext uri="{FF2B5EF4-FFF2-40B4-BE49-F238E27FC236}">
                  <a16:creationId xmlns:a16="http://schemas.microsoft.com/office/drawing/2014/main" id="{75ED660D-E080-15A2-4608-910414A6ABAA}"/>
                </a:ext>
              </a:extLst>
            </p:cNvPr>
            <p:cNvSpPr/>
            <p:nvPr/>
          </p:nvSpPr>
          <p:spPr>
            <a:xfrm>
              <a:off x="0" y="11575"/>
              <a:ext cx="5514110"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5" name="Rectangle: Rounded Corners 4">
              <a:extLst>
                <a:ext uri="{FF2B5EF4-FFF2-40B4-BE49-F238E27FC236}">
                  <a16:creationId xmlns:a16="http://schemas.microsoft.com/office/drawing/2014/main" id="{FB85D481-3A8A-ECE8-2FE3-1D1EF01C8E07}"/>
                </a:ext>
              </a:extLst>
            </p:cNvPr>
            <p:cNvSpPr txBox="1"/>
            <p:nvPr/>
          </p:nvSpPr>
          <p:spPr>
            <a:xfrm>
              <a:off x="59628" y="71203"/>
              <a:ext cx="5394854"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Better to train on similar culture</a:t>
              </a:r>
              <a:endParaRPr lang="en-US" sz="2900" kern="1200" dirty="0"/>
            </a:p>
          </p:txBody>
        </p:sp>
      </p:grpSp>
      <p:grpSp>
        <p:nvGrpSpPr>
          <p:cNvPr id="16" name="Group 15">
            <a:extLst>
              <a:ext uri="{FF2B5EF4-FFF2-40B4-BE49-F238E27FC236}">
                <a16:creationId xmlns:a16="http://schemas.microsoft.com/office/drawing/2014/main" id="{FEE07587-215C-601D-8FC2-2FA3D95B5511}"/>
              </a:ext>
            </a:extLst>
          </p:cNvPr>
          <p:cNvGrpSpPr/>
          <p:nvPr/>
        </p:nvGrpSpPr>
        <p:grpSpPr>
          <a:xfrm>
            <a:off x="5641853" y="1138835"/>
            <a:ext cx="5716836" cy="502469"/>
            <a:chOff x="0" y="11575"/>
            <a:chExt cx="5514110" cy="1221480"/>
          </a:xfrm>
        </p:grpSpPr>
        <p:sp>
          <p:nvSpPr>
            <p:cNvPr id="17" name="Rectangle: Rounded Corners 16">
              <a:extLst>
                <a:ext uri="{FF2B5EF4-FFF2-40B4-BE49-F238E27FC236}">
                  <a16:creationId xmlns:a16="http://schemas.microsoft.com/office/drawing/2014/main" id="{6BBA0A45-5FB7-C0BB-C1DB-91F631D07834}"/>
                </a:ext>
              </a:extLst>
            </p:cNvPr>
            <p:cNvSpPr/>
            <p:nvPr/>
          </p:nvSpPr>
          <p:spPr>
            <a:xfrm>
              <a:off x="0" y="11575"/>
              <a:ext cx="5514110"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8" name="Rectangle: Rounded Corners 4">
              <a:extLst>
                <a:ext uri="{FF2B5EF4-FFF2-40B4-BE49-F238E27FC236}">
                  <a16:creationId xmlns:a16="http://schemas.microsoft.com/office/drawing/2014/main" id="{10AAA914-9AD6-E889-40E0-49DFF32917B0}"/>
                </a:ext>
              </a:extLst>
            </p:cNvPr>
            <p:cNvSpPr txBox="1"/>
            <p:nvPr/>
          </p:nvSpPr>
          <p:spPr>
            <a:xfrm>
              <a:off x="59628" y="71203"/>
              <a:ext cx="5394854"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Can be predicted by survey data</a:t>
              </a:r>
              <a:endParaRPr lang="en-US" sz="2900" kern="1200" dirty="0"/>
            </a:p>
          </p:txBody>
        </p:sp>
      </p:grpSp>
      <p:sp>
        <p:nvSpPr>
          <p:cNvPr id="7" name="TextBox 6">
            <a:extLst>
              <a:ext uri="{FF2B5EF4-FFF2-40B4-BE49-F238E27FC236}">
                <a16:creationId xmlns:a16="http://schemas.microsoft.com/office/drawing/2014/main" id="{45132F6B-CA43-EC64-FA51-8AD9E7BEB4BE}"/>
              </a:ext>
            </a:extLst>
          </p:cNvPr>
          <p:cNvSpPr txBox="1"/>
          <p:nvPr/>
        </p:nvSpPr>
        <p:spPr>
          <a:xfrm>
            <a:off x="5976783" y="5393148"/>
            <a:ext cx="6215218" cy="1477328"/>
          </a:xfrm>
          <a:prstGeom prst="rect">
            <a:avLst/>
          </a:prstGeom>
          <a:noFill/>
        </p:spPr>
        <p:txBody>
          <a:bodyPr wrap="square">
            <a:spAutoFit/>
          </a:bodyPr>
          <a:lstStyle/>
          <a:p>
            <a:r>
              <a:rPr lang="da-DK" b="0" i="0" dirty="0">
                <a:solidFill>
                  <a:srgbClr val="212529"/>
                </a:solidFill>
                <a:effectLst/>
                <a:latin typeface="-apple-system"/>
              </a:rPr>
              <a:t>Li Zhou, Antonia Karamolegkou, </a:t>
            </a:r>
            <a:r>
              <a:rPr lang="da-DK" b="0" i="0" dirty="0" err="1">
                <a:solidFill>
                  <a:srgbClr val="212529"/>
                </a:solidFill>
                <a:effectLst/>
                <a:latin typeface="-apple-system"/>
              </a:rPr>
              <a:t>Wenyu</a:t>
            </a:r>
            <a:r>
              <a:rPr lang="da-DK" b="0" i="0" dirty="0">
                <a:solidFill>
                  <a:srgbClr val="212529"/>
                </a:solidFill>
                <a:effectLst/>
                <a:latin typeface="-apple-system"/>
              </a:rPr>
              <a:t> Chen, and Daniel Hershcovich. 2023. </a:t>
            </a:r>
            <a:r>
              <a:rPr lang="da-DK" b="0" i="0" u="none" strike="noStrike" dirty="0" err="1">
                <a:solidFill>
                  <a:srgbClr val="446E9B"/>
                </a:solidFill>
                <a:effectLst/>
                <a:latin typeface="-apple-system"/>
                <a:hlinkClick r:id="rId6"/>
              </a:rPr>
              <a:t>Cultural</a:t>
            </a:r>
            <a:r>
              <a:rPr lang="da-DK" b="0" i="0" u="none" strike="noStrike" dirty="0">
                <a:solidFill>
                  <a:srgbClr val="446E9B"/>
                </a:solidFill>
                <a:effectLst/>
                <a:latin typeface="-apple-system"/>
                <a:hlinkClick r:id="rId6"/>
              </a:rPr>
              <a:t> Compass: </a:t>
            </a:r>
            <a:r>
              <a:rPr lang="da-DK" b="0" i="0" u="none" strike="noStrike" dirty="0" err="1">
                <a:solidFill>
                  <a:srgbClr val="446E9B"/>
                </a:solidFill>
                <a:effectLst/>
                <a:latin typeface="-apple-system"/>
                <a:hlinkClick r:id="rId6"/>
              </a:rPr>
              <a:t>Predicting</a:t>
            </a:r>
            <a:r>
              <a:rPr lang="da-DK" b="0" i="0" u="none" strike="noStrike" dirty="0">
                <a:solidFill>
                  <a:srgbClr val="446E9B"/>
                </a:solidFill>
                <a:effectLst/>
                <a:latin typeface="-apple-system"/>
                <a:hlinkClick r:id="rId6"/>
              </a:rPr>
              <a:t> Transfer Learning Success in Offensive Language </a:t>
            </a:r>
            <a:r>
              <a:rPr lang="da-DK" b="0" i="0" u="none" strike="noStrike" dirty="0" err="1">
                <a:solidFill>
                  <a:srgbClr val="446E9B"/>
                </a:solidFill>
                <a:effectLst/>
                <a:latin typeface="-apple-system"/>
                <a:hlinkClick r:id="rId6"/>
              </a:rPr>
              <a:t>Detection</a:t>
            </a:r>
            <a:r>
              <a:rPr lang="da-DK" b="0" i="0" u="none" strike="noStrike" dirty="0">
                <a:solidFill>
                  <a:srgbClr val="446E9B"/>
                </a:solidFill>
                <a:effectLst/>
                <a:latin typeface="-apple-system"/>
                <a:hlinkClick r:id="rId6"/>
              </a:rPr>
              <a:t> with </a:t>
            </a:r>
            <a:r>
              <a:rPr lang="da-DK" b="0" i="0" u="none" strike="noStrike" dirty="0" err="1">
                <a:solidFill>
                  <a:srgbClr val="446E9B"/>
                </a:solidFill>
                <a:effectLst/>
                <a:latin typeface="-apple-system"/>
                <a:hlinkClick r:id="rId6"/>
              </a:rPr>
              <a:t>Cultural</a:t>
            </a:r>
            <a:r>
              <a:rPr lang="da-DK" b="0" i="0" u="none" strike="noStrike" dirty="0">
                <a:solidFill>
                  <a:srgbClr val="446E9B"/>
                </a:solidFill>
                <a:effectLst/>
                <a:latin typeface="-apple-system"/>
                <a:hlinkClick r:id="rId6"/>
              </a:rPr>
              <a:t> Features</a:t>
            </a:r>
            <a:r>
              <a:rPr lang="da-DK" b="0" i="0" dirty="0">
                <a:solidFill>
                  <a:srgbClr val="212529"/>
                </a:solidFill>
                <a:effectLst/>
                <a:latin typeface="-apple-system"/>
              </a:rPr>
              <a:t>. In </a:t>
            </a:r>
            <a:r>
              <a:rPr lang="da-DK" b="0" i="1" dirty="0" err="1">
                <a:solidFill>
                  <a:srgbClr val="212529"/>
                </a:solidFill>
                <a:effectLst/>
                <a:latin typeface="-apple-system"/>
              </a:rPr>
              <a:t>Findings</a:t>
            </a:r>
            <a:r>
              <a:rPr lang="da-DK" b="0" i="1" dirty="0">
                <a:solidFill>
                  <a:srgbClr val="212529"/>
                </a:solidFill>
                <a:effectLst/>
                <a:latin typeface="-apple-system"/>
              </a:rPr>
              <a:t> of the Association for </a:t>
            </a:r>
            <a:r>
              <a:rPr lang="da-DK" b="0" i="1" dirty="0" err="1">
                <a:solidFill>
                  <a:srgbClr val="212529"/>
                </a:solidFill>
                <a:effectLst/>
                <a:latin typeface="-apple-system"/>
              </a:rPr>
              <a:t>Computational</a:t>
            </a:r>
            <a:r>
              <a:rPr lang="da-DK" b="0" i="1" dirty="0">
                <a:solidFill>
                  <a:srgbClr val="212529"/>
                </a:solidFill>
                <a:effectLst/>
                <a:latin typeface="-apple-system"/>
              </a:rPr>
              <a:t> </a:t>
            </a:r>
            <a:r>
              <a:rPr lang="da-DK" b="0" i="1" dirty="0" err="1">
                <a:solidFill>
                  <a:srgbClr val="212529"/>
                </a:solidFill>
                <a:effectLst/>
                <a:latin typeface="-apple-system"/>
              </a:rPr>
              <a:t>Linguistics</a:t>
            </a:r>
            <a:r>
              <a:rPr lang="da-DK" b="0" i="1" dirty="0">
                <a:solidFill>
                  <a:srgbClr val="212529"/>
                </a:solidFill>
                <a:effectLst/>
                <a:latin typeface="-apple-system"/>
              </a:rPr>
              <a:t>: EMNLP 2023</a:t>
            </a:r>
            <a:endParaRPr lang="en-GB" dirty="0"/>
          </a:p>
        </p:txBody>
      </p:sp>
    </p:spTree>
    <p:extLst>
      <p:ext uri="{BB962C8B-B14F-4D97-AF65-F5344CB8AC3E}">
        <p14:creationId xmlns:p14="http://schemas.microsoft.com/office/powerpoint/2010/main" val="38573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1177-06DA-FB8D-B8F3-488F6F0CB925}"/>
              </a:ext>
            </a:extLst>
          </p:cNvPr>
          <p:cNvSpPr>
            <a:spLocks noGrp="1"/>
          </p:cNvSpPr>
          <p:nvPr>
            <p:ph type="title"/>
          </p:nvPr>
        </p:nvSpPr>
        <p:spPr/>
        <p:txBody>
          <a:bodyPr/>
          <a:lstStyle/>
          <a:p>
            <a:r>
              <a:rPr lang="en-GB" dirty="0"/>
              <a:t>Feature injection: dialogue generation</a:t>
            </a:r>
          </a:p>
        </p:txBody>
      </p:sp>
      <p:sp>
        <p:nvSpPr>
          <p:cNvPr id="4" name="Date Placeholder 3">
            <a:extLst>
              <a:ext uri="{FF2B5EF4-FFF2-40B4-BE49-F238E27FC236}">
                <a16:creationId xmlns:a16="http://schemas.microsoft.com/office/drawing/2014/main" id="{A4E63588-8D9E-2C61-3912-2285DAB6D047}"/>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2BD130B7-2BE8-648B-3341-20EA7299E5D9}"/>
              </a:ext>
            </a:extLst>
          </p:cNvPr>
          <p:cNvSpPr>
            <a:spLocks noGrp="1"/>
          </p:cNvSpPr>
          <p:nvPr>
            <p:ph type="sldNum" sz="quarter" idx="12"/>
          </p:nvPr>
        </p:nvSpPr>
        <p:spPr/>
        <p:txBody>
          <a:bodyPr/>
          <a:lstStyle/>
          <a:p>
            <a:fld id="{091A926C-488A-4E3E-9C21-57CAA120E114}" type="slidenum">
              <a:rPr lang="en-GB" smtClean="0"/>
              <a:t>22</a:t>
            </a:fld>
            <a:endParaRPr lang="en-GB" dirty="0"/>
          </a:p>
        </p:txBody>
      </p:sp>
      <p:sp>
        <p:nvSpPr>
          <p:cNvPr id="6" name="TextBox 5">
            <a:extLst>
              <a:ext uri="{FF2B5EF4-FFF2-40B4-BE49-F238E27FC236}">
                <a16:creationId xmlns:a16="http://schemas.microsoft.com/office/drawing/2014/main" id="{4B16AF0C-D538-50D3-5FBA-CAA854B1B705}"/>
              </a:ext>
            </a:extLst>
          </p:cNvPr>
          <p:cNvSpPr txBox="1"/>
          <p:nvPr/>
        </p:nvSpPr>
        <p:spPr>
          <a:xfrm>
            <a:off x="588963" y="5612061"/>
            <a:ext cx="10674781" cy="1200329"/>
          </a:xfrm>
          <a:prstGeom prst="rect">
            <a:avLst/>
          </a:prstGeom>
          <a:noFill/>
        </p:spPr>
        <p:txBody>
          <a:bodyPr wrap="square">
            <a:spAutoFit/>
          </a:bodyPr>
          <a:lstStyle/>
          <a:p>
            <a:r>
              <a:rPr lang="da-DK" sz="2400" b="0" i="0" dirty="0">
                <a:solidFill>
                  <a:srgbClr val="212529"/>
                </a:solidFill>
                <a:effectLst/>
                <a:latin typeface="-apple-system"/>
              </a:rPr>
              <a:t>Yong Cao, Min Chen, and Daniel Hershcovich. 2024. </a:t>
            </a:r>
            <a:r>
              <a:rPr lang="da-DK" sz="2400" b="0" i="0" u="none" strike="noStrike" dirty="0" err="1">
                <a:solidFill>
                  <a:srgbClr val="446E9B"/>
                </a:solidFill>
                <a:effectLst/>
                <a:latin typeface="-apple-system"/>
                <a:hlinkClick r:id="rId3"/>
              </a:rPr>
              <a:t>Bridging</a:t>
            </a:r>
            <a:r>
              <a:rPr lang="da-DK" sz="2400" b="0" i="0" u="none" strike="noStrike" dirty="0">
                <a:solidFill>
                  <a:srgbClr val="446E9B"/>
                </a:solidFill>
                <a:effectLst/>
                <a:latin typeface="-apple-system"/>
                <a:hlinkClick r:id="rId3"/>
              </a:rPr>
              <a:t> </a:t>
            </a:r>
            <a:r>
              <a:rPr lang="da-DK" sz="2400" b="0" i="0" u="none" strike="noStrike" dirty="0" err="1">
                <a:solidFill>
                  <a:srgbClr val="446E9B"/>
                </a:solidFill>
                <a:effectLst/>
                <a:latin typeface="-apple-system"/>
                <a:hlinkClick r:id="rId3"/>
              </a:rPr>
              <a:t>Cultural</a:t>
            </a:r>
            <a:r>
              <a:rPr lang="da-DK" sz="2400" b="0" i="0" u="none" strike="noStrike" dirty="0">
                <a:solidFill>
                  <a:srgbClr val="446E9B"/>
                </a:solidFill>
                <a:effectLst/>
                <a:latin typeface="-apple-system"/>
                <a:hlinkClick r:id="rId3"/>
              </a:rPr>
              <a:t> Nuances in </a:t>
            </a:r>
            <a:r>
              <a:rPr lang="da-DK" sz="2400" b="0" i="0" u="none" strike="noStrike" dirty="0" err="1">
                <a:solidFill>
                  <a:srgbClr val="446E9B"/>
                </a:solidFill>
                <a:effectLst/>
                <a:latin typeface="-apple-system"/>
                <a:hlinkClick r:id="rId3"/>
              </a:rPr>
              <a:t>Dialogue</a:t>
            </a:r>
            <a:r>
              <a:rPr lang="da-DK" sz="2400" b="0" i="0" u="none" strike="noStrike" dirty="0">
                <a:solidFill>
                  <a:srgbClr val="446E9B"/>
                </a:solidFill>
                <a:effectLst/>
                <a:latin typeface="-apple-system"/>
                <a:hlinkClick r:id="rId3"/>
              </a:rPr>
              <a:t> Agents </a:t>
            </a:r>
            <a:r>
              <a:rPr lang="da-DK" sz="2400" b="0" i="0" u="none" strike="noStrike" dirty="0" err="1">
                <a:solidFill>
                  <a:srgbClr val="446E9B"/>
                </a:solidFill>
                <a:effectLst/>
                <a:latin typeface="-apple-system"/>
                <a:hlinkClick r:id="rId3"/>
              </a:rPr>
              <a:t>through</a:t>
            </a:r>
            <a:r>
              <a:rPr lang="da-DK" sz="2400" b="0" i="0" u="none" strike="noStrike" dirty="0">
                <a:solidFill>
                  <a:srgbClr val="446E9B"/>
                </a:solidFill>
                <a:effectLst/>
                <a:latin typeface="-apple-system"/>
                <a:hlinkClick r:id="rId3"/>
              </a:rPr>
              <a:t> </a:t>
            </a:r>
            <a:r>
              <a:rPr lang="da-DK" sz="2400" b="0" i="0" u="none" strike="noStrike" dirty="0" err="1">
                <a:solidFill>
                  <a:srgbClr val="446E9B"/>
                </a:solidFill>
                <a:effectLst/>
                <a:latin typeface="-apple-system"/>
                <a:hlinkClick r:id="rId3"/>
              </a:rPr>
              <a:t>Cultural</a:t>
            </a:r>
            <a:r>
              <a:rPr lang="da-DK" sz="2400" b="0" i="0" u="none" strike="noStrike" dirty="0">
                <a:solidFill>
                  <a:srgbClr val="446E9B"/>
                </a:solidFill>
                <a:effectLst/>
                <a:latin typeface="-apple-system"/>
                <a:hlinkClick r:id="rId3"/>
              </a:rPr>
              <a:t> Value </a:t>
            </a:r>
            <a:r>
              <a:rPr lang="da-DK" sz="2400" b="0" i="0" u="none" strike="noStrike" dirty="0" err="1">
                <a:solidFill>
                  <a:srgbClr val="446E9B"/>
                </a:solidFill>
                <a:effectLst/>
                <a:latin typeface="-apple-system"/>
                <a:hlinkClick r:id="rId3"/>
              </a:rPr>
              <a:t>Surveys</a:t>
            </a:r>
            <a:r>
              <a:rPr lang="da-DK" sz="2400" b="0" i="0" dirty="0">
                <a:solidFill>
                  <a:srgbClr val="212529"/>
                </a:solidFill>
                <a:effectLst/>
                <a:latin typeface="-apple-system"/>
              </a:rPr>
              <a:t>. In </a:t>
            </a:r>
            <a:r>
              <a:rPr lang="da-DK" sz="2400" b="0" i="1" dirty="0" err="1">
                <a:solidFill>
                  <a:srgbClr val="212529"/>
                </a:solidFill>
                <a:effectLst/>
                <a:latin typeface="-apple-system"/>
              </a:rPr>
              <a:t>Findings</a:t>
            </a:r>
            <a:r>
              <a:rPr lang="da-DK" sz="2400" b="0" i="1" dirty="0">
                <a:solidFill>
                  <a:srgbClr val="212529"/>
                </a:solidFill>
                <a:effectLst/>
                <a:latin typeface="-apple-system"/>
              </a:rPr>
              <a:t> of the Association for </a:t>
            </a:r>
            <a:r>
              <a:rPr lang="da-DK" sz="2400" b="0" i="1" dirty="0" err="1">
                <a:solidFill>
                  <a:srgbClr val="212529"/>
                </a:solidFill>
                <a:effectLst/>
                <a:latin typeface="-apple-system"/>
              </a:rPr>
              <a:t>Computational</a:t>
            </a:r>
            <a:r>
              <a:rPr lang="da-DK" sz="2400" b="0" i="1" dirty="0">
                <a:solidFill>
                  <a:srgbClr val="212529"/>
                </a:solidFill>
                <a:effectLst/>
                <a:latin typeface="-apple-system"/>
              </a:rPr>
              <a:t> </a:t>
            </a:r>
            <a:r>
              <a:rPr lang="da-DK" sz="2400" b="0" i="1" dirty="0" err="1">
                <a:solidFill>
                  <a:srgbClr val="212529"/>
                </a:solidFill>
                <a:effectLst/>
                <a:latin typeface="-apple-system"/>
              </a:rPr>
              <a:t>Linguistics</a:t>
            </a:r>
            <a:r>
              <a:rPr lang="da-DK" sz="2400" b="0" i="1" dirty="0">
                <a:solidFill>
                  <a:srgbClr val="212529"/>
                </a:solidFill>
                <a:effectLst/>
                <a:latin typeface="-apple-system"/>
              </a:rPr>
              <a:t>: EACL 2024</a:t>
            </a:r>
            <a:endParaRPr lang="en-GB" sz="2400" dirty="0"/>
          </a:p>
        </p:txBody>
      </p:sp>
      <p:pic>
        <p:nvPicPr>
          <p:cNvPr id="8" name="Picture 7">
            <a:extLst>
              <a:ext uri="{FF2B5EF4-FFF2-40B4-BE49-F238E27FC236}">
                <a16:creationId xmlns:a16="http://schemas.microsoft.com/office/drawing/2014/main" id="{B1AAA02B-6C72-BE20-22AE-C61D61D3FA51}"/>
              </a:ext>
            </a:extLst>
          </p:cNvPr>
          <p:cNvPicPr>
            <a:picLocks noChangeAspect="1"/>
          </p:cNvPicPr>
          <p:nvPr/>
        </p:nvPicPr>
        <p:blipFill>
          <a:blip r:embed="rId4"/>
          <a:stretch>
            <a:fillRect/>
          </a:stretch>
        </p:blipFill>
        <p:spPr>
          <a:xfrm>
            <a:off x="2599179" y="1392368"/>
            <a:ext cx="6993642" cy="4219693"/>
          </a:xfrm>
          <a:prstGeom prst="rect">
            <a:avLst/>
          </a:prstGeom>
        </p:spPr>
      </p:pic>
    </p:spTree>
    <p:extLst>
      <p:ext uri="{BB962C8B-B14F-4D97-AF65-F5344CB8AC3E}">
        <p14:creationId xmlns:p14="http://schemas.microsoft.com/office/powerpoint/2010/main" val="505349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44A84-07C9-CFA3-ADD5-770A58E0A770}"/>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C9EAC60-2E0D-F13B-7D7D-B7C85C7FB699}"/>
              </a:ext>
            </a:extLst>
          </p:cNvPr>
          <p:cNvSpPr>
            <a:spLocks noGrp="1"/>
          </p:cNvSpPr>
          <p:nvPr>
            <p:ph type="dt" sz="half" idx="10"/>
          </p:nvPr>
        </p:nvSpPr>
        <p:spPr/>
        <p:txBody>
          <a:bodyPr/>
          <a:lstStyle/>
          <a:p>
            <a:r>
              <a:rPr lang="da-DK"/>
              <a:t>06/12/2024</a:t>
            </a:r>
            <a:endParaRPr lang="en-GB"/>
          </a:p>
        </p:txBody>
      </p:sp>
      <p:sp>
        <p:nvSpPr>
          <p:cNvPr id="3" name="Title 2">
            <a:extLst>
              <a:ext uri="{FF2B5EF4-FFF2-40B4-BE49-F238E27FC236}">
                <a16:creationId xmlns:a16="http://schemas.microsoft.com/office/drawing/2014/main" id="{9021CEC6-680B-F6D1-C037-0D5229E4F16C}"/>
              </a:ext>
            </a:extLst>
          </p:cNvPr>
          <p:cNvSpPr>
            <a:spLocks noGrp="1"/>
          </p:cNvSpPr>
          <p:nvPr>
            <p:ph type="title"/>
          </p:nvPr>
        </p:nvSpPr>
        <p:spPr/>
        <p:txBody>
          <a:bodyPr/>
          <a:lstStyle/>
          <a:p>
            <a:r>
              <a:rPr lang="en-US" dirty="0">
                <a:ea typeface="Open Sans Extrabold"/>
                <a:cs typeface="Microsoft New Tai Lue"/>
              </a:rPr>
              <a:t>Can we simulate survey responses?</a:t>
            </a:r>
            <a:br>
              <a:rPr lang="en-US" dirty="0">
                <a:ea typeface="Open Sans Extrabold"/>
                <a:cs typeface="Microsoft New Tai Lue"/>
              </a:rPr>
            </a:br>
            <a:r>
              <a:rPr lang="en-US" b="0" dirty="0">
                <a:ea typeface="Open Sans Extrabold"/>
                <a:cs typeface="Microsoft New Tai Lue"/>
              </a:rPr>
              <a:t>A new task</a:t>
            </a:r>
            <a:endParaRPr lang="en-US" dirty="0"/>
          </a:p>
        </p:txBody>
      </p:sp>
      <p:sp>
        <p:nvSpPr>
          <p:cNvPr id="4" name="Slide Number Placeholder 3">
            <a:extLst>
              <a:ext uri="{FF2B5EF4-FFF2-40B4-BE49-F238E27FC236}">
                <a16:creationId xmlns:a16="http://schemas.microsoft.com/office/drawing/2014/main" id="{320F9C55-28EA-1EE7-B31C-B3FADC29784C}"/>
              </a:ext>
            </a:extLst>
          </p:cNvPr>
          <p:cNvSpPr>
            <a:spLocks noGrp="1"/>
          </p:cNvSpPr>
          <p:nvPr>
            <p:ph type="sldNum" sz="quarter" idx="12"/>
          </p:nvPr>
        </p:nvSpPr>
        <p:spPr/>
        <p:txBody>
          <a:bodyPr/>
          <a:lstStyle/>
          <a:p>
            <a:fld id="{091A926C-488A-4E3E-9C21-57CAA120E114}" type="slidenum">
              <a:rPr lang="en-GB" dirty="0" smtClean="0"/>
              <a:t>23</a:t>
            </a:fld>
            <a:endParaRPr lang="en-GB"/>
          </a:p>
        </p:txBody>
      </p:sp>
    </p:spTree>
    <p:extLst>
      <p:ext uri="{BB962C8B-B14F-4D97-AF65-F5344CB8AC3E}">
        <p14:creationId xmlns:p14="http://schemas.microsoft.com/office/powerpoint/2010/main" val="1766233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EBC83-4EF1-600A-2106-1C61943B49A6}"/>
              </a:ext>
            </a:extLst>
          </p:cNvPr>
          <p:cNvSpPr>
            <a:spLocks noGrp="1"/>
          </p:cNvSpPr>
          <p:nvPr>
            <p:ph type="title"/>
          </p:nvPr>
        </p:nvSpPr>
        <p:spPr/>
        <p:txBody>
          <a:bodyPr>
            <a:normAutofit/>
          </a:bodyPr>
          <a:lstStyle/>
          <a:p>
            <a:r>
              <a:rPr lang="zh-CN" sz="4000" dirty="0">
                <a:latin typeface="Microsoft New Tai Lue (Headings)"/>
                <a:ea typeface="宋体"/>
                <a:cs typeface="+mj-lt"/>
              </a:rPr>
              <a:t>Society Surveys: Challenges and Opportunities</a:t>
            </a:r>
            <a:endParaRPr lang="zh-CN" sz="4000" dirty="0">
              <a:latin typeface="Microsoft New Tai Lue (Headings)"/>
            </a:endParaRPr>
          </a:p>
        </p:txBody>
      </p:sp>
      <p:pic>
        <p:nvPicPr>
          <p:cNvPr id="4" name="内容占位符 3" descr="图表, 直方图&#10;&#10;已自动生成说明">
            <a:extLst>
              <a:ext uri="{FF2B5EF4-FFF2-40B4-BE49-F238E27FC236}">
                <a16:creationId xmlns:a16="http://schemas.microsoft.com/office/drawing/2014/main" id="{CC56A0A7-C87E-F272-72B7-50E80017FE51}"/>
              </a:ext>
            </a:extLst>
          </p:cNvPr>
          <p:cNvPicPr>
            <a:picLocks noGrp="1" noChangeAspect="1"/>
          </p:cNvPicPr>
          <p:nvPr>
            <p:ph idx="1"/>
          </p:nvPr>
        </p:nvPicPr>
        <p:blipFill>
          <a:blip r:embed="rId3"/>
          <a:stretch>
            <a:fillRect/>
          </a:stretch>
        </p:blipFill>
        <p:spPr>
          <a:xfrm>
            <a:off x="187347" y="1643888"/>
            <a:ext cx="6634392" cy="4738851"/>
          </a:xfrm>
        </p:spPr>
      </p:pic>
      <p:sp>
        <p:nvSpPr>
          <p:cNvPr id="3" name="文本框 2">
            <a:extLst>
              <a:ext uri="{FF2B5EF4-FFF2-40B4-BE49-F238E27FC236}">
                <a16:creationId xmlns:a16="http://schemas.microsoft.com/office/drawing/2014/main" id="{DEFD087C-935F-5310-36D2-F12B6523869E}"/>
              </a:ext>
            </a:extLst>
          </p:cNvPr>
          <p:cNvSpPr txBox="1"/>
          <p:nvPr/>
        </p:nvSpPr>
        <p:spPr>
          <a:xfrm>
            <a:off x="526831" y="6386348"/>
            <a:ext cx="94960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200" dirty="0">
                <a:hlinkClick r:id="rId4"/>
              </a:rPr>
              <a:t>https://www.worldvaluessurvey.org/WVSDocumentationWV7.jsp</a:t>
            </a:r>
            <a:r>
              <a:rPr lang="en-US" altLang="zh-CN" sz="1200" dirty="0"/>
              <a:t> </a:t>
            </a:r>
          </a:p>
        </p:txBody>
      </p:sp>
      <p:graphicFrame>
        <p:nvGraphicFramePr>
          <p:cNvPr id="21" name="图示 20">
            <a:extLst>
              <a:ext uri="{FF2B5EF4-FFF2-40B4-BE49-F238E27FC236}">
                <a16:creationId xmlns:a16="http://schemas.microsoft.com/office/drawing/2014/main" id="{682989D6-0388-D60F-A533-1B338D72A612}"/>
              </a:ext>
            </a:extLst>
          </p:cNvPr>
          <p:cNvGraphicFramePr/>
          <p:nvPr/>
        </p:nvGraphicFramePr>
        <p:xfrm>
          <a:off x="6897945" y="2204154"/>
          <a:ext cx="5192597"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Date Placeholder 4">
            <a:extLst>
              <a:ext uri="{FF2B5EF4-FFF2-40B4-BE49-F238E27FC236}">
                <a16:creationId xmlns:a16="http://schemas.microsoft.com/office/drawing/2014/main" id="{F3A3B821-066B-A7BC-147A-327213C53559}"/>
              </a:ext>
            </a:extLst>
          </p:cNvPr>
          <p:cNvSpPr>
            <a:spLocks noGrp="1"/>
          </p:cNvSpPr>
          <p:nvPr>
            <p:ph type="dt" sz="half" idx="10"/>
          </p:nvPr>
        </p:nvSpPr>
        <p:spPr/>
        <p:txBody>
          <a:bodyPr/>
          <a:lstStyle/>
          <a:p>
            <a:r>
              <a:rPr lang="da-DK"/>
              <a:t>06/12/2024</a:t>
            </a:r>
            <a:endParaRPr lang="en-GB" dirty="0"/>
          </a:p>
        </p:txBody>
      </p:sp>
      <p:sp>
        <p:nvSpPr>
          <p:cNvPr id="6" name="Slide Number Placeholder 5">
            <a:extLst>
              <a:ext uri="{FF2B5EF4-FFF2-40B4-BE49-F238E27FC236}">
                <a16:creationId xmlns:a16="http://schemas.microsoft.com/office/drawing/2014/main" id="{FB3C621B-EF07-E79C-43CE-C041C76B932D}"/>
              </a:ext>
            </a:extLst>
          </p:cNvPr>
          <p:cNvSpPr>
            <a:spLocks noGrp="1"/>
          </p:cNvSpPr>
          <p:nvPr>
            <p:ph type="sldNum" sz="quarter" idx="12"/>
          </p:nvPr>
        </p:nvSpPr>
        <p:spPr/>
        <p:txBody>
          <a:bodyPr/>
          <a:lstStyle/>
          <a:p>
            <a:fld id="{091A926C-488A-4E3E-9C21-57CAA120E114}" type="slidenum">
              <a:rPr lang="en-GB" smtClean="0"/>
              <a:t>24</a:t>
            </a:fld>
            <a:endParaRPr lang="en-GB" dirty="0"/>
          </a:p>
        </p:txBody>
      </p:sp>
    </p:spTree>
    <p:extLst>
      <p:ext uri="{BB962C8B-B14F-4D97-AF65-F5344CB8AC3E}">
        <p14:creationId xmlns:p14="http://schemas.microsoft.com/office/powerpoint/2010/main" val="4156972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EBC83-4EF1-600A-2106-1C61943B49A6}"/>
              </a:ext>
            </a:extLst>
          </p:cNvPr>
          <p:cNvSpPr>
            <a:spLocks noGrp="1"/>
          </p:cNvSpPr>
          <p:nvPr>
            <p:ph type="title"/>
          </p:nvPr>
        </p:nvSpPr>
        <p:spPr/>
        <p:txBody>
          <a:bodyPr>
            <a:normAutofit/>
          </a:bodyPr>
          <a:lstStyle/>
          <a:p>
            <a:r>
              <a:rPr lang="en-US" altLang="zh-CN" sz="3600" dirty="0">
                <a:ea typeface="+mj-lt"/>
                <a:cs typeface="+mj-lt"/>
              </a:rPr>
              <a:t>Method: First-Token Probability Alignment</a:t>
            </a:r>
            <a:endParaRPr lang="zh-CN" altLang="en-US" sz="3600" dirty="0">
              <a:ea typeface="+mj-lt"/>
              <a:cs typeface="+mj-lt"/>
            </a:endParaRPr>
          </a:p>
        </p:txBody>
      </p:sp>
      <p:sp>
        <p:nvSpPr>
          <p:cNvPr id="20" name="内容占位符 19">
            <a:extLst>
              <a:ext uri="{FF2B5EF4-FFF2-40B4-BE49-F238E27FC236}">
                <a16:creationId xmlns:a16="http://schemas.microsoft.com/office/drawing/2014/main" id="{B2B1A14F-D573-AAB1-4C2F-E0FC9121CEBB}"/>
              </a:ext>
            </a:extLst>
          </p:cNvPr>
          <p:cNvSpPr>
            <a:spLocks noGrp="1"/>
          </p:cNvSpPr>
          <p:nvPr>
            <p:ph idx="1"/>
          </p:nvPr>
        </p:nvSpPr>
        <p:spPr>
          <a:xfrm>
            <a:off x="838200" y="1825625"/>
            <a:ext cx="4817763" cy="4351338"/>
          </a:xfrm>
        </p:spPr>
        <p:txBody>
          <a:bodyPr vert="horz" lIns="91440" tIns="45720" rIns="91440" bIns="45720" rtlCol="0" anchor="t">
            <a:normAutofit/>
          </a:bodyPr>
          <a:lstStyle/>
          <a:p>
            <a:r>
              <a:rPr lang="en-US" altLang="zh-CN" dirty="0">
                <a:solidFill>
                  <a:schemeClr val="accent2">
                    <a:lumMod val="76000"/>
                  </a:schemeClr>
                </a:solidFill>
                <a:ea typeface="+mn-lt"/>
                <a:cs typeface="+mn-lt"/>
              </a:rPr>
              <a:t>T</a:t>
            </a:r>
            <a:r>
              <a:rPr lang="zh-CN" dirty="0">
                <a:solidFill>
                  <a:schemeClr val="accent2">
                    <a:lumMod val="76000"/>
                  </a:schemeClr>
                </a:solidFill>
                <a:ea typeface="+mn-lt"/>
                <a:cs typeface="+mn-lt"/>
              </a:rPr>
              <a:t>rain </a:t>
            </a:r>
            <a:r>
              <a:rPr lang="zh-CN" dirty="0">
                <a:ea typeface="+mn-lt"/>
                <a:cs typeface="+mn-lt"/>
              </a:rPr>
              <a:t>models on one set of questions and countries from the WVS</a:t>
            </a:r>
            <a:r>
              <a:rPr lang="en-US" altLang="zh-CN" dirty="0">
                <a:ea typeface="+mn-lt"/>
                <a:cs typeface="+mn-lt"/>
              </a:rPr>
              <a:t>.</a:t>
            </a:r>
            <a:endParaRPr lang="zh-CN" altLang="en-US" dirty="0">
              <a:ea typeface="宋体" panose="02010600030101010101" pitchFamily="2" charset="-122"/>
              <a:cs typeface="+mn-lt"/>
            </a:endParaRPr>
          </a:p>
          <a:p>
            <a:r>
              <a:rPr lang="en-US" altLang="en-US" dirty="0">
                <a:solidFill>
                  <a:schemeClr val="accent2">
                    <a:lumMod val="76000"/>
                  </a:schemeClr>
                </a:solidFill>
                <a:ea typeface="+mn-lt"/>
                <a:cs typeface="+mn-lt"/>
              </a:rPr>
              <a:t>E</a:t>
            </a:r>
            <a:r>
              <a:rPr lang="zh-CN" dirty="0">
                <a:solidFill>
                  <a:schemeClr val="accent2">
                    <a:lumMod val="76000"/>
                  </a:schemeClr>
                </a:solidFill>
                <a:ea typeface="+mn-lt"/>
                <a:cs typeface="+mn-lt"/>
              </a:rPr>
              <a:t>valuate </a:t>
            </a:r>
            <a:r>
              <a:rPr lang="zh-CN" dirty="0">
                <a:ea typeface="+mn-lt"/>
                <a:cs typeface="+mn-lt"/>
              </a:rPr>
              <a:t>on both seen and unseen countries and questions</a:t>
            </a:r>
            <a:r>
              <a:rPr lang="en-US" altLang="zh-CN" dirty="0">
                <a:ea typeface="+mn-lt"/>
                <a:cs typeface="+mn-lt"/>
              </a:rPr>
              <a:t>,</a:t>
            </a:r>
            <a:r>
              <a:rPr lang="zh-CN" dirty="0">
                <a:ea typeface="+mn-lt"/>
                <a:cs typeface="+mn-lt"/>
              </a:rPr>
              <a:t> a</a:t>
            </a:r>
            <a:r>
              <a:rPr lang="en-US" altLang="zh-CN" dirty="0" err="1">
                <a:ea typeface="+mn-lt"/>
                <a:cs typeface="+mn-lt"/>
              </a:rPr>
              <a:t>nd</a:t>
            </a:r>
            <a:r>
              <a:rPr lang="zh-CN" dirty="0">
                <a:ea typeface="+mn-lt"/>
                <a:cs typeface="+mn-lt"/>
              </a:rPr>
              <a:t> unseen survey.</a:t>
            </a:r>
          </a:p>
          <a:p>
            <a:r>
              <a:rPr lang="en-US" altLang="zh-CN" dirty="0">
                <a:solidFill>
                  <a:schemeClr val="accent2">
                    <a:lumMod val="76000"/>
                  </a:schemeClr>
                </a:solidFill>
                <a:ea typeface="+mn-lt"/>
                <a:cs typeface="+mn-lt"/>
              </a:rPr>
              <a:t>Align</a:t>
            </a:r>
            <a:r>
              <a:rPr lang="zh-CN" altLang="en-US" dirty="0">
                <a:solidFill>
                  <a:schemeClr val="accent2">
                    <a:lumMod val="76000"/>
                  </a:schemeClr>
                </a:solidFill>
                <a:ea typeface="+mn-lt"/>
                <a:cs typeface="+mn-lt"/>
              </a:rPr>
              <a:t> </a:t>
            </a:r>
            <a:r>
              <a:rPr lang="en-US" altLang="zh-CN" dirty="0">
                <a:ea typeface="+mn-lt"/>
                <a:cs typeface="+mn-lt"/>
              </a:rPr>
              <a:t>model</a:t>
            </a:r>
            <a:r>
              <a:rPr lang="zh-CN" altLang="en-US" dirty="0">
                <a:ea typeface="+mn-lt"/>
                <a:cs typeface="+mn-lt"/>
              </a:rPr>
              <a:t> </a:t>
            </a:r>
            <a:r>
              <a:rPr lang="en-US" altLang="zh-CN" dirty="0">
                <a:ea typeface="+mn-lt"/>
                <a:cs typeface="+mn-lt"/>
              </a:rPr>
              <a:t>outputs</a:t>
            </a:r>
            <a:r>
              <a:rPr lang="zh-CN" altLang="en-US" dirty="0">
                <a:ea typeface="+mn-lt"/>
                <a:cs typeface="+mn-lt"/>
              </a:rPr>
              <a:t> </a:t>
            </a:r>
            <a:r>
              <a:rPr lang="en-US" altLang="zh-CN" dirty="0">
                <a:ea typeface="+mn-lt"/>
                <a:cs typeface="+mn-lt"/>
              </a:rPr>
              <a:t>with</a:t>
            </a:r>
            <a:r>
              <a:rPr lang="zh-CN" altLang="en-US" dirty="0">
                <a:ea typeface="+mn-lt"/>
                <a:cs typeface="+mn-lt"/>
              </a:rPr>
              <a:t> </a:t>
            </a:r>
            <a:r>
              <a:rPr lang="en-US" altLang="zh-CN" dirty="0">
                <a:ea typeface="+mn-lt"/>
                <a:cs typeface="+mn-lt"/>
              </a:rPr>
              <a:t>the</a:t>
            </a:r>
            <a:r>
              <a:rPr lang="zh-CN" altLang="en-US" dirty="0">
                <a:ea typeface="+mn-lt"/>
                <a:cs typeface="+mn-lt"/>
              </a:rPr>
              <a:t> </a:t>
            </a:r>
            <a:r>
              <a:rPr lang="en-US" altLang="zh-CN" dirty="0">
                <a:solidFill>
                  <a:schemeClr val="accent2">
                    <a:lumMod val="76000"/>
                  </a:schemeClr>
                </a:solidFill>
                <a:ea typeface="+mn-lt"/>
                <a:cs typeface="+mn-lt"/>
              </a:rPr>
              <a:t>reference</a:t>
            </a:r>
            <a:r>
              <a:rPr lang="zh-CN" altLang="en-US" dirty="0">
                <a:solidFill>
                  <a:schemeClr val="accent2">
                    <a:lumMod val="76000"/>
                  </a:schemeClr>
                </a:solidFill>
                <a:ea typeface="+mn-lt"/>
                <a:cs typeface="+mn-lt"/>
              </a:rPr>
              <a:t> </a:t>
            </a:r>
            <a:r>
              <a:rPr lang="en-US" altLang="zh-CN" dirty="0">
                <a:solidFill>
                  <a:schemeClr val="accent2">
                    <a:lumMod val="76000"/>
                  </a:schemeClr>
                </a:solidFill>
                <a:ea typeface="+mn-lt"/>
                <a:cs typeface="+mn-lt"/>
              </a:rPr>
              <a:t>distributions</a:t>
            </a:r>
            <a:r>
              <a:rPr lang="en-US" altLang="zh-CN" dirty="0">
                <a:ea typeface="+mn-lt"/>
                <a:cs typeface="+mn-lt"/>
              </a:rPr>
              <a:t>.</a:t>
            </a:r>
            <a:endParaRPr lang="zh-CN" dirty="0">
              <a:ea typeface="宋体"/>
            </a:endParaRPr>
          </a:p>
          <a:p>
            <a:endParaRPr lang="zh-CN" altLang="en-US" dirty="0">
              <a:ea typeface="宋体"/>
            </a:endParaRPr>
          </a:p>
        </p:txBody>
      </p:sp>
      <p:pic>
        <p:nvPicPr>
          <p:cNvPr id="30" name="内容占位符 3" descr="图示&#10;&#10;已自动生成说明">
            <a:extLst>
              <a:ext uri="{FF2B5EF4-FFF2-40B4-BE49-F238E27FC236}">
                <a16:creationId xmlns:a16="http://schemas.microsoft.com/office/drawing/2014/main" id="{23997817-E527-D4E0-7724-263917185733}"/>
              </a:ext>
            </a:extLst>
          </p:cNvPr>
          <p:cNvPicPr>
            <a:picLocks noChangeAspect="1"/>
          </p:cNvPicPr>
          <p:nvPr/>
        </p:nvPicPr>
        <p:blipFill>
          <a:blip r:embed="rId3"/>
          <a:stretch>
            <a:fillRect/>
          </a:stretch>
        </p:blipFill>
        <p:spPr>
          <a:xfrm>
            <a:off x="5877906" y="1552641"/>
            <a:ext cx="6204129" cy="4893530"/>
          </a:xfrm>
          <a:prstGeom prst="rect">
            <a:avLst/>
          </a:prstGeom>
        </p:spPr>
      </p:pic>
      <p:sp>
        <p:nvSpPr>
          <p:cNvPr id="3" name="Date Placeholder 2">
            <a:extLst>
              <a:ext uri="{FF2B5EF4-FFF2-40B4-BE49-F238E27FC236}">
                <a16:creationId xmlns:a16="http://schemas.microsoft.com/office/drawing/2014/main" id="{98D6346D-46DB-4892-16BD-680C1CEE64F3}"/>
              </a:ext>
            </a:extLst>
          </p:cNvPr>
          <p:cNvSpPr>
            <a:spLocks noGrp="1"/>
          </p:cNvSpPr>
          <p:nvPr>
            <p:ph type="dt" sz="half" idx="10"/>
          </p:nvPr>
        </p:nvSpPr>
        <p:spPr/>
        <p:txBody>
          <a:bodyPr/>
          <a:lstStyle/>
          <a:p>
            <a:r>
              <a:rPr lang="da-DK"/>
              <a:t>06/12/2024</a:t>
            </a:r>
            <a:endParaRPr lang="en-GB" dirty="0"/>
          </a:p>
        </p:txBody>
      </p:sp>
      <p:sp>
        <p:nvSpPr>
          <p:cNvPr id="4" name="Slide Number Placeholder 3">
            <a:extLst>
              <a:ext uri="{FF2B5EF4-FFF2-40B4-BE49-F238E27FC236}">
                <a16:creationId xmlns:a16="http://schemas.microsoft.com/office/drawing/2014/main" id="{3A6D4F2B-3743-6C29-4AE0-D39A06E5DB9D}"/>
              </a:ext>
            </a:extLst>
          </p:cNvPr>
          <p:cNvSpPr>
            <a:spLocks noGrp="1"/>
          </p:cNvSpPr>
          <p:nvPr>
            <p:ph type="sldNum" sz="quarter" idx="12"/>
          </p:nvPr>
        </p:nvSpPr>
        <p:spPr/>
        <p:txBody>
          <a:bodyPr/>
          <a:lstStyle/>
          <a:p>
            <a:fld id="{091A926C-488A-4E3E-9C21-57CAA120E114}" type="slidenum">
              <a:rPr lang="en-GB" smtClean="0"/>
              <a:t>25</a:t>
            </a:fld>
            <a:endParaRPr lang="en-GB" dirty="0"/>
          </a:p>
        </p:txBody>
      </p:sp>
      <p:sp>
        <p:nvSpPr>
          <p:cNvPr id="7" name="TextBox 6">
            <a:extLst>
              <a:ext uri="{FF2B5EF4-FFF2-40B4-BE49-F238E27FC236}">
                <a16:creationId xmlns:a16="http://schemas.microsoft.com/office/drawing/2014/main" id="{8BE5602B-A2F9-0449-4852-2EB121D488F6}"/>
              </a:ext>
            </a:extLst>
          </p:cNvPr>
          <p:cNvSpPr txBox="1"/>
          <p:nvPr/>
        </p:nvSpPr>
        <p:spPr>
          <a:xfrm>
            <a:off x="109965" y="5295721"/>
            <a:ext cx="5687720" cy="1477328"/>
          </a:xfrm>
          <a:prstGeom prst="rect">
            <a:avLst/>
          </a:prstGeom>
          <a:noFill/>
        </p:spPr>
        <p:txBody>
          <a:bodyPr wrap="square">
            <a:spAutoFit/>
          </a:bodyPr>
          <a:lstStyle/>
          <a:p>
            <a:r>
              <a:rPr lang="en-US" altLang="zh-CN" dirty="0">
                <a:ea typeface="宋体"/>
              </a:rPr>
              <a:t>Yong Cao, Haijiang Liu, Arnav Arora, Isabelle Augenstein, Paul </a:t>
            </a:r>
            <a:r>
              <a:rPr lang="en-US" altLang="zh-CN" dirty="0" err="1">
                <a:ea typeface="宋体"/>
              </a:rPr>
              <a:t>Röttger</a:t>
            </a:r>
            <a:r>
              <a:rPr lang="en-US" altLang="zh-CN" dirty="0">
                <a:ea typeface="宋体"/>
              </a:rPr>
              <a:t>, and Daniel Hershcovich. </a:t>
            </a:r>
            <a:r>
              <a:rPr lang="zh-CN" sz="1800" u="sng" dirty="0">
                <a:ea typeface="+mj-lt"/>
                <a:cs typeface="+mj-lt"/>
              </a:rPr>
              <a:t>Specializing Large Language Models to Simulate Survey Response Distributions for Global Populations</a:t>
            </a:r>
            <a:r>
              <a:rPr lang="da-DK" altLang="zh-CN" sz="1800" u="sng" dirty="0">
                <a:ea typeface="+mj-lt"/>
                <a:cs typeface="+mj-lt"/>
              </a:rPr>
              <a:t>. </a:t>
            </a:r>
            <a:r>
              <a:rPr lang="da-DK" altLang="zh-CN" sz="1800" i="1" dirty="0">
                <a:ea typeface="+mj-lt"/>
                <a:cs typeface="+mj-lt"/>
              </a:rPr>
              <a:t>Under submission</a:t>
            </a:r>
            <a:endParaRPr lang="zh-CN" altLang="en-US" i="1" baseline="30000" dirty="0">
              <a:ea typeface="宋体"/>
            </a:endParaRPr>
          </a:p>
        </p:txBody>
      </p:sp>
    </p:spTree>
    <p:extLst>
      <p:ext uri="{BB962C8B-B14F-4D97-AF65-F5344CB8AC3E}">
        <p14:creationId xmlns:p14="http://schemas.microsoft.com/office/powerpoint/2010/main" val="3010854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7AB72-E4EE-720D-3D12-B89DAC3647AC}"/>
              </a:ext>
            </a:extLst>
          </p:cNvPr>
          <p:cNvSpPr>
            <a:spLocks noGrp="1"/>
          </p:cNvSpPr>
          <p:nvPr>
            <p:ph type="title"/>
          </p:nvPr>
        </p:nvSpPr>
        <p:spPr/>
        <p:txBody>
          <a:bodyPr/>
          <a:lstStyle/>
          <a:p>
            <a:r>
              <a:rPr lang="zh-CN" altLang="en-US">
                <a:ea typeface="宋体"/>
              </a:rPr>
              <a:t>Benchmark Construction</a:t>
            </a:r>
          </a:p>
        </p:txBody>
      </p:sp>
      <p:pic>
        <p:nvPicPr>
          <p:cNvPr id="4" name="内容占位符 3" descr="地图&#10;&#10;已自动生成说明">
            <a:extLst>
              <a:ext uri="{FF2B5EF4-FFF2-40B4-BE49-F238E27FC236}">
                <a16:creationId xmlns:a16="http://schemas.microsoft.com/office/drawing/2014/main" id="{8BACE3D1-99A6-E5E3-FAE6-CECB8B2BA376}"/>
              </a:ext>
            </a:extLst>
          </p:cNvPr>
          <p:cNvPicPr>
            <a:picLocks noGrp="1" noChangeAspect="1"/>
          </p:cNvPicPr>
          <p:nvPr>
            <p:ph idx="1"/>
          </p:nvPr>
        </p:nvPicPr>
        <p:blipFill>
          <a:blip r:embed="rId3"/>
          <a:srcRect l="391" t="666" r="29224" b="26206"/>
          <a:stretch/>
        </p:blipFill>
        <p:spPr>
          <a:xfrm>
            <a:off x="151389" y="3380635"/>
            <a:ext cx="7406029" cy="3014476"/>
          </a:xfrm>
        </p:spPr>
      </p:pic>
      <p:pic>
        <p:nvPicPr>
          <p:cNvPr id="7" name="内容占位符 3" descr="地图&#10;&#10;已自动生成说明">
            <a:extLst>
              <a:ext uri="{FF2B5EF4-FFF2-40B4-BE49-F238E27FC236}">
                <a16:creationId xmlns:a16="http://schemas.microsoft.com/office/drawing/2014/main" id="{0C83F8B6-62C6-123B-66A9-E132F338AC3B}"/>
              </a:ext>
            </a:extLst>
          </p:cNvPr>
          <p:cNvPicPr>
            <a:picLocks noChangeAspect="1"/>
          </p:cNvPicPr>
          <p:nvPr/>
        </p:nvPicPr>
        <p:blipFill>
          <a:blip r:embed="rId3"/>
          <a:srcRect l="69781" r="84" b="28817"/>
          <a:stretch/>
        </p:blipFill>
        <p:spPr>
          <a:xfrm>
            <a:off x="8965693" y="629776"/>
            <a:ext cx="2890074" cy="2636785"/>
          </a:xfrm>
          <a:prstGeom prst="rect">
            <a:avLst/>
          </a:prstGeom>
        </p:spPr>
      </p:pic>
      <p:pic>
        <p:nvPicPr>
          <p:cNvPr id="17" name="图片 16" descr="表格&#10;&#10;已自动生成说明">
            <a:extLst>
              <a:ext uri="{FF2B5EF4-FFF2-40B4-BE49-F238E27FC236}">
                <a16:creationId xmlns:a16="http://schemas.microsoft.com/office/drawing/2014/main" id="{5CCA9076-F265-9F91-BD2B-7698B4AA091A}"/>
              </a:ext>
            </a:extLst>
          </p:cNvPr>
          <p:cNvPicPr>
            <a:picLocks noChangeAspect="1"/>
          </p:cNvPicPr>
          <p:nvPr/>
        </p:nvPicPr>
        <p:blipFill>
          <a:blip r:embed="rId4"/>
          <a:stretch>
            <a:fillRect/>
          </a:stretch>
        </p:blipFill>
        <p:spPr>
          <a:xfrm>
            <a:off x="7998283" y="3429917"/>
            <a:ext cx="3744541" cy="3062378"/>
          </a:xfrm>
          <a:prstGeom prst="rect">
            <a:avLst/>
          </a:prstGeom>
        </p:spPr>
      </p:pic>
      <p:sp>
        <p:nvSpPr>
          <p:cNvPr id="3" name="文本框 2">
            <a:extLst>
              <a:ext uri="{FF2B5EF4-FFF2-40B4-BE49-F238E27FC236}">
                <a16:creationId xmlns:a16="http://schemas.microsoft.com/office/drawing/2014/main" id="{109AADB4-7540-9223-342B-9F28AD3A044A}"/>
              </a:ext>
            </a:extLst>
          </p:cNvPr>
          <p:cNvSpPr txBox="1"/>
          <p:nvPr/>
        </p:nvSpPr>
        <p:spPr>
          <a:xfrm>
            <a:off x="583513" y="1558324"/>
            <a:ext cx="906573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The dataset is split by questions and countries, with tests on </a:t>
            </a:r>
            <a:r>
              <a:rPr lang="en-US" sz="2800" dirty="0">
                <a:solidFill>
                  <a:schemeClr val="accent2">
                    <a:lumMod val="76000"/>
                  </a:schemeClr>
                </a:solidFill>
                <a:ea typeface="+mn-lt"/>
                <a:cs typeface="+mn-lt"/>
              </a:rPr>
              <a:t>unseen questions</a:t>
            </a:r>
            <a:r>
              <a:rPr lang="en-US" sz="2800" dirty="0">
                <a:ea typeface="+mn-lt"/>
                <a:cs typeface="+mn-lt"/>
              </a:rPr>
              <a:t> and regions like </a:t>
            </a:r>
            <a:r>
              <a:rPr lang="en-US" sz="2800" dirty="0">
                <a:solidFill>
                  <a:schemeClr val="accent2">
                    <a:lumMod val="76000"/>
                  </a:schemeClr>
                </a:solidFill>
                <a:ea typeface="+mn-lt"/>
                <a:cs typeface="+mn-lt"/>
              </a:rPr>
              <a:t>Africa and medium-GDP countries</a:t>
            </a:r>
            <a:r>
              <a:rPr lang="en-US" sz="2800" dirty="0">
                <a:ea typeface="+mn-lt"/>
                <a:cs typeface="+mn-lt"/>
              </a:rPr>
              <a:t>.</a:t>
            </a:r>
          </a:p>
        </p:txBody>
      </p:sp>
      <p:sp>
        <p:nvSpPr>
          <p:cNvPr id="5" name="Date Placeholder 4">
            <a:extLst>
              <a:ext uri="{FF2B5EF4-FFF2-40B4-BE49-F238E27FC236}">
                <a16:creationId xmlns:a16="http://schemas.microsoft.com/office/drawing/2014/main" id="{7BEEDAB5-1EC6-46FE-845E-3FE01399FD1D}"/>
              </a:ext>
            </a:extLst>
          </p:cNvPr>
          <p:cNvSpPr>
            <a:spLocks noGrp="1"/>
          </p:cNvSpPr>
          <p:nvPr>
            <p:ph type="dt" sz="half" idx="10"/>
          </p:nvPr>
        </p:nvSpPr>
        <p:spPr/>
        <p:txBody>
          <a:bodyPr/>
          <a:lstStyle/>
          <a:p>
            <a:r>
              <a:rPr lang="da-DK"/>
              <a:t>06/12/2024</a:t>
            </a:r>
            <a:endParaRPr lang="en-GB" dirty="0"/>
          </a:p>
        </p:txBody>
      </p:sp>
      <p:sp>
        <p:nvSpPr>
          <p:cNvPr id="6" name="Slide Number Placeholder 5">
            <a:extLst>
              <a:ext uri="{FF2B5EF4-FFF2-40B4-BE49-F238E27FC236}">
                <a16:creationId xmlns:a16="http://schemas.microsoft.com/office/drawing/2014/main" id="{432EA9C2-2EF4-217B-C0A6-59186881CD60}"/>
              </a:ext>
            </a:extLst>
          </p:cNvPr>
          <p:cNvSpPr>
            <a:spLocks noGrp="1"/>
          </p:cNvSpPr>
          <p:nvPr>
            <p:ph type="sldNum" sz="quarter" idx="12"/>
          </p:nvPr>
        </p:nvSpPr>
        <p:spPr/>
        <p:txBody>
          <a:bodyPr/>
          <a:lstStyle/>
          <a:p>
            <a:fld id="{091A926C-488A-4E3E-9C21-57CAA120E114}" type="slidenum">
              <a:rPr lang="en-GB" smtClean="0"/>
              <a:t>26</a:t>
            </a:fld>
            <a:endParaRPr lang="en-GB" dirty="0"/>
          </a:p>
        </p:txBody>
      </p:sp>
    </p:spTree>
    <p:extLst>
      <p:ext uri="{BB962C8B-B14F-4D97-AF65-F5344CB8AC3E}">
        <p14:creationId xmlns:p14="http://schemas.microsoft.com/office/powerpoint/2010/main" val="3669513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488494-1010-61E9-0852-1B56906F0EA7}"/>
              </a:ext>
            </a:extLst>
          </p:cNvPr>
          <p:cNvSpPr>
            <a:spLocks noGrp="1"/>
          </p:cNvSpPr>
          <p:nvPr>
            <p:ph type="title"/>
          </p:nvPr>
        </p:nvSpPr>
        <p:spPr/>
        <p:txBody>
          <a:bodyPr/>
          <a:lstStyle/>
          <a:p>
            <a:r>
              <a:rPr lang="zh-CN" altLang="en-US">
                <a:ea typeface="宋体"/>
              </a:rPr>
              <a:t>Experimental Results</a:t>
            </a:r>
            <a:endParaRPr lang="zh-CN" altLang="en-US"/>
          </a:p>
        </p:txBody>
      </p:sp>
      <p:pic>
        <p:nvPicPr>
          <p:cNvPr id="5" name="内容占位符 3">
            <a:extLst>
              <a:ext uri="{FF2B5EF4-FFF2-40B4-BE49-F238E27FC236}">
                <a16:creationId xmlns:a16="http://schemas.microsoft.com/office/drawing/2014/main" id="{6AE9BAB6-5ED0-6B70-B412-712A06927AED}"/>
              </a:ext>
            </a:extLst>
          </p:cNvPr>
          <p:cNvPicPr>
            <a:picLocks noChangeAspect="1"/>
          </p:cNvPicPr>
          <p:nvPr/>
        </p:nvPicPr>
        <p:blipFill>
          <a:blip r:embed="rId3"/>
          <a:stretch>
            <a:fillRect/>
          </a:stretch>
        </p:blipFill>
        <p:spPr>
          <a:xfrm>
            <a:off x="4836801" y="1780004"/>
            <a:ext cx="6946975" cy="4706917"/>
          </a:xfrm>
          <a:prstGeom prst="rect">
            <a:avLst/>
          </a:prstGeom>
        </p:spPr>
      </p:pic>
      <p:pic>
        <p:nvPicPr>
          <p:cNvPr id="3" name="图片 2" descr="形状&#10;&#10;已自动生成说明">
            <a:extLst>
              <a:ext uri="{FF2B5EF4-FFF2-40B4-BE49-F238E27FC236}">
                <a16:creationId xmlns:a16="http://schemas.microsoft.com/office/drawing/2014/main" id="{38F04279-EE96-2A04-DA88-850F2B02B922}"/>
              </a:ext>
            </a:extLst>
          </p:cNvPr>
          <p:cNvPicPr>
            <a:picLocks noChangeAspect="1"/>
          </p:cNvPicPr>
          <p:nvPr/>
        </p:nvPicPr>
        <p:blipFill>
          <a:blip r:embed="rId4"/>
          <a:stretch>
            <a:fillRect/>
          </a:stretch>
        </p:blipFill>
        <p:spPr>
          <a:xfrm>
            <a:off x="734326" y="1782933"/>
            <a:ext cx="3762375" cy="1095375"/>
          </a:xfrm>
          <a:prstGeom prst="rect">
            <a:avLst/>
          </a:prstGeom>
        </p:spPr>
      </p:pic>
      <p:sp>
        <p:nvSpPr>
          <p:cNvPr id="6" name="文本框 5">
            <a:extLst>
              <a:ext uri="{FF2B5EF4-FFF2-40B4-BE49-F238E27FC236}">
                <a16:creationId xmlns:a16="http://schemas.microsoft.com/office/drawing/2014/main" id="{35457BF1-F910-5468-8EE5-251036EFDA78}"/>
              </a:ext>
            </a:extLst>
          </p:cNvPr>
          <p:cNvSpPr txBox="1"/>
          <p:nvPr/>
        </p:nvSpPr>
        <p:spPr>
          <a:xfrm>
            <a:off x="384431" y="3075458"/>
            <a:ext cx="4452548"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ea typeface="+mn-lt"/>
                <a:cs typeface="+mn-lt"/>
              </a:rPr>
              <a:t>While models are robust in handling </a:t>
            </a:r>
            <a:r>
              <a:rPr lang="en-US" sz="2400" dirty="0">
                <a:solidFill>
                  <a:schemeClr val="accent2">
                    <a:lumMod val="76000"/>
                  </a:schemeClr>
                </a:solidFill>
                <a:ea typeface="+mn-lt"/>
                <a:cs typeface="+mn-lt"/>
              </a:rPr>
              <a:t>new countries</a:t>
            </a:r>
            <a:r>
              <a:rPr lang="en-US" sz="2400" dirty="0">
                <a:ea typeface="+mn-lt"/>
                <a:cs typeface="+mn-lt"/>
              </a:rPr>
              <a:t>, they struggle more with </a:t>
            </a:r>
            <a:r>
              <a:rPr lang="en-US" sz="2400" dirty="0">
                <a:solidFill>
                  <a:schemeClr val="accent2">
                    <a:lumMod val="76000"/>
                  </a:schemeClr>
                </a:solidFill>
                <a:ea typeface="+mn-lt"/>
                <a:cs typeface="+mn-lt"/>
              </a:rPr>
              <a:t>unseen questions</a:t>
            </a:r>
            <a:r>
              <a:rPr lang="en-US" sz="2400" dirty="0">
                <a:ea typeface="+mn-lt"/>
                <a:cs typeface="+mn-lt"/>
              </a:rPr>
              <a:t>. </a:t>
            </a:r>
          </a:p>
          <a:p>
            <a:pPr marL="285750" indent="-285750">
              <a:buFont typeface="Arial"/>
              <a:buChar char="•"/>
            </a:pPr>
            <a:endParaRPr lang="en-US" sz="1400" dirty="0">
              <a:ea typeface="+mn-lt"/>
              <a:cs typeface="+mn-lt"/>
            </a:endParaRPr>
          </a:p>
          <a:p>
            <a:pPr marL="285750" indent="-285750">
              <a:buFont typeface="Arial"/>
              <a:buChar char="•"/>
            </a:pPr>
            <a:r>
              <a:rPr lang="en-US" sz="2400" dirty="0">
                <a:solidFill>
                  <a:schemeClr val="accent2">
                    <a:lumMod val="76000"/>
                  </a:schemeClr>
                </a:solidFill>
                <a:ea typeface="+mn-lt"/>
                <a:cs typeface="+mn-lt"/>
              </a:rPr>
              <a:t>Larger models</a:t>
            </a:r>
            <a:r>
              <a:rPr lang="en-US" sz="2400" dirty="0">
                <a:ea typeface="+mn-lt"/>
                <a:cs typeface="+mn-lt"/>
              </a:rPr>
              <a:t> are more adept at capturing complex cultural patterns and </a:t>
            </a:r>
            <a:r>
              <a:rPr lang="en-US" sz="2400" dirty="0">
                <a:solidFill>
                  <a:schemeClr val="accent2">
                    <a:lumMod val="76000"/>
                  </a:schemeClr>
                </a:solidFill>
                <a:ea typeface="+mn-lt"/>
                <a:cs typeface="+mn-lt"/>
              </a:rPr>
              <a:t>Llama3_Instruct</a:t>
            </a:r>
            <a:r>
              <a:rPr lang="en-US" sz="2400" dirty="0">
                <a:ea typeface="+mn-lt"/>
                <a:cs typeface="+mn-lt"/>
              </a:rPr>
              <a:t> achieve the best scores. </a:t>
            </a:r>
          </a:p>
          <a:p>
            <a:pPr marL="285750" indent="-285750">
              <a:buFont typeface="Arial"/>
              <a:buChar char="•"/>
            </a:pPr>
            <a:endParaRPr lang="en-US" sz="2400" dirty="0">
              <a:ea typeface="+mn-lt"/>
              <a:cs typeface="+mn-lt"/>
            </a:endParaRPr>
          </a:p>
        </p:txBody>
      </p:sp>
      <p:sp>
        <p:nvSpPr>
          <p:cNvPr id="4" name="Date Placeholder 3">
            <a:extLst>
              <a:ext uri="{FF2B5EF4-FFF2-40B4-BE49-F238E27FC236}">
                <a16:creationId xmlns:a16="http://schemas.microsoft.com/office/drawing/2014/main" id="{EB59997D-44D5-FB17-E658-467CEA330601}"/>
              </a:ext>
            </a:extLst>
          </p:cNvPr>
          <p:cNvSpPr>
            <a:spLocks noGrp="1"/>
          </p:cNvSpPr>
          <p:nvPr>
            <p:ph type="dt" sz="half" idx="10"/>
          </p:nvPr>
        </p:nvSpPr>
        <p:spPr/>
        <p:txBody>
          <a:bodyPr/>
          <a:lstStyle/>
          <a:p>
            <a:r>
              <a:rPr lang="da-DK"/>
              <a:t>06/12/2024</a:t>
            </a:r>
            <a:endParaRPr lang="en-GB" dirty="0"/>
          </a:p>
        </p:txBody>
      </p:sp>
      <p:sp>
        <p:nvSpPr>
          <p:cNvPr id="7" name="Slide Number Placeholder 6">
            <a:extLst>
              <a:ext uri="{FF2B5EF4-FFF2-40B4-BE49-F238E27FC236}">
                <a16:creationId xmlns:a16="http://schemas.microsoft.com/office/drawing/2014/main" id="{CD4A6827-EA37-C9F9-AC06-78361721E075}"/>
              </a:ext>
            </a:extLst>
          </p:cNvPr>
          <p:cNvSpPr>
            <a:spLocks noGrp="1"/>
          </p:cNvSpPr>
          <p:nvPr>
            <p:ph type="sldNum" sz="quarter" idx="12"/>
          </p:nvPr>
        </p:nvSpPr>
        <p:spPr/>
        <p:txBody>
          <a:bodyPr/>
          <a:lstStyle/>
          <a:p>
            <a:fld id="{091A926C-488A-4E3E-9C21-57CAA120E114}" type="slidenum">
              <a:rPr lang="en-GB" smtClean="0"/>
              <a:t>27</a:t>
            </a:fld>
            <a:endParaRPr lang="en-GB" dirty="0"/>
          </a:p>
        </p:txBody>
      </p:sp>
    </p:spTree>
    <p:extLst>
      <p:ext uri="{BB962C8B-B14F-4D97-AF65-F5344CB8AC3E}">
        <p14:creationId xmlns:p14="http://schemas.microsoft.com/office/powerpoint/2010/main" val="3312791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3A47F-A02B-21A5-01F2-82DD19CC1640}"/>
              </a:ext>
            </a:extLst>
          </p:cNvPr>
          <p:cNvSpPr>
            <a:spLocks noGrp="1"/>
          </p:cNvSpPr>
          <p:nvPr>
            <p:ph type="title"/>
          </p:nvPr>
        </p:nvSpPr>
        <p:spPr/>
        <p:txBody>
          <a:bodyPr/>
          <a:lstStyle/>
          <a:p>
            <a:r>
              <a:rPr lang="zh-CN" altLang="en-US">
                <a:ea typeface="宋体"/>
              </a:rPr>
              <a:t>Better Simulation while LLMs are Still Weak</a:t>
            </a:r>
            <a:endParaRPr lang="zh-CN" altLang="en-US"/>
          </a:p>
        </p:txBody>
      </p:sp>
      <p:pic>
        <p:nvPicPr>
          <p:cNvPr id="11" name="内容占位符 3" descr="图片包含 图表&#10;&#10;已自动生成说明">
            <a:extLst>
              <a:ext uri="{FF2B5EF4-FFF2-40B4-BE49-F238E27FC236}">
                <a16:creationId xmlns:a16="http://schemas.microsoft.com/office/drawing/2014/main" id="{D815D1FD-627E-D643-9A04-23B1067E9970}"/>
              </a:ext>
            </a:extLst>
          </p:cNvPr>
          <p:cNvPicPr>
            <a:picLocks noChangeAspect="1"/>
          </p:cNvPicPr>
          <p:nvPr/>
        </p:nvPicPr>
        <p:blipFill>
          <a:blip r:embed="rId3"/>
          <a:stretch>
            <a:fillRect/>
          </a:stretch>
        </p:blipFill>
        <p:spPr>
          <a:xfrm>
            <a:off x="4823884" y="1658334"/>
            <a:ext cx="7104040" cy="4929822"/>
          </a:xfrm>
          <a:prstGeom prst="rect">
            <a:avLst/>
          </a:prstGeom>
        </p:spPr>
      </p:pic>
      <p:pic>
        <p:nvPicPr>
          <p:cNvPr id="13" name="图片 12" descr="图表, 条形图&#10;&#10;已自动生成说明">
            <a:extLst>
              <a:ext uri="{FF2B5EF4-FFF2-40B4-BE49-F238E27FC236}">
                <a16:creationId xmlns:a16="http://schemas.microsoft.com/office/drawing/2014/main" id="{F77EEFDF-76A0-3F43-615A-C50D7E36B5C1}"/>
              </a:ext>
            </a:extLst>
          </p:cNvPr>
          <p:cNvPicPr>
            <a:picLocks noChangeAspect="1"/>
          </p:cNvPicPr>
          <p:nvPr/>
        </p:nvPicPr>
        <p:blipFill>
          <a:blip r:embed="rId4"/>
          <a:stretch>
            <a:fillRect/>
          </a:stretch>
        </p:blipFill>
        <p:spPr>
          <a:xfrm>
            <a:off x="229140" y="1465592"/>
            <a:ext cx="4400550" cy="2667000"/>
          </a:xfrm>
          <a:prstGeom prst="rect">
            <a:avLst/>
          </a:prstGeom>
        </p:spPr>
      </p:pic>
      <p:pic>
        <p:nvPicPr>
          <p:cNvPr id="15" name="图片 14" descr="图表, 条形图&#10;&#10;已自动生成说明">
            <a:extLst>
              <a:ext uri="{FF2B5EF4-FFF2-40B4-BE49-F238E27FC236}">
                <a16:creationId xmlns:a16="http://schemas.microsoft.com/office/drawing/2014/main" id="{EA27CF43-D2FF-B8BD-445A-D560FEC759F3}"/>
              </a:ext>
            </a:extLst>
          </p:cNvPr>
          <p:cNvPicPr>
            <a:picLocks noChangeAspect="1"/>
          </p:cNvPicPr>
          <p:nvPr/>
        </p:nvPicPr>
        <p:blipFill>
          <a:blip r:embed="rId5"/>
          <a:stretch>
            <a:fillRect/>
          </a:stretch>
        </p:blipFill>
        <p:spPr>
          <a:xfrm>
            <a:off x="229140" y="4102938"/>
            <a:ext cx="4400909" cy="2672032"/>
          </a:xfrm>
          <a:prstGeom prst="rect">
            <a:avLst/>
          </a:prstGeom>
        </p:spPr>
      </p:pic>
      <p:sp>
        <p:nvSpPr>
          <p:cNvPr id="3" name="Date Placeholder 2">
            <a:extLst>
              <a:ext uri="{FF2B5EF4-FFF2-40B4-BE49-F238E27FC236}">
                <a16:creationId xmlns:a16="http://schemas.microsoft.com/office/drawing/2014/main" id="{C6B52EE0-6D8E-F4C7-9BEA-F8574679FBD3}"/>
              </a:ext>
            </a:extLst>
          </p:cNvPr>
          <p:cNvSpPr>
            <a:spLocks noGrp="1"/>
          </p:cNvSpPr>
          <p:nvPr>
            <p:ph type="dt" sz="half" idx="10"/>
          </p:nvPr>
        </p:nvSpPr>
        <p:spPr/>
        <p:txBody>
          <a:bodyPr/>
          <a:lstStyle/>
          <a:p>
            <a:r>
              <a:rPr lang="da-DK"/>
              <a:t>06/12/2024</a:t>
            </a:r>
            <a:endParaRPr lang="en-GB" dirty="0"/>
          </a:p>
        </p:txBody>
      </p:sp>
      <p:sp>
        <p:nvSpPr>
          <p:cNvPr id="4" name="Slide Number Placeholder 3">
            <a:extLst>
              <a:ext uri="{FF2B5EF4-FFF2-40B4-BE49-F238E27FC236}">
                <a16:creationId xmlns:a16="http://schemas.microsoft.com/office/drawing/2014/main" id="{6DA698AB-9FE1-5558-752D-1B26D23B3562}"/>
              </a:ext>
            </a:extLst>
          </p:cNvPr>
          <p:cNvSpPr>
            <a:spLocks noGrp="1"/>
          </p:cNvSpPr>
          <p:nvPr>
            <p:ph type="sldNum" sz="quarter" idx="12"/>
          </p:nvPr>
        </p:nvSpPr>
        <p:spPr/>
        <p:txBody>
          <a:bodyPr/>
          <a:lstStyle/>
          <a:p>
            <a:fld id="{091A926C-488A-4E3E-9C21-57CAA120E114}" type="slidenum">
              <a:rPr lang="en-GB" smtClean="0"/>
              <a:t>28</a:t>
            </a:fld>
            <a:endParaRPr lang="en-GB" dirty="0"/>
          </a:p>
        </p:txBody>
      </p:sp>
    </p:spTree>
    <p:extLst>
      <p:ext uri="{BB962C8B-B14F-4D97-AF65-F5344CB8AC3E}">
        <p14:creationId xmlns:p14="http://schemas.microsoft.com/office/powerpoint/2010/main" val="855977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C5155-D738-B4CE-B3B0-C2F14B766AF4}"/>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D4C0AEC-7714-0075-C564-C4DC073748D3}"/>
              </a:ext>
            </a:extLst>
          </p:cNvPr>
          <p:cNvSpPr>
            <a:spLocks noGrp="1"/>
          </p:cNvSpPr>
          <p:nvPr>
            <p:ph type="dt" sz="half" idx="10"/>
          </p:nvPr>
        </p:nvSpPr>
        <p:spPr/>
        <p:txBody>
          <a:bodyPr/>
          <a:lstStyle/>
          <a:p>
            <a:r>
              <a:rPr lang="da-DK"/>
              <a:t>06/12/2024</a:t>
            </a:r>
            <a:endParaRPr lang="en-GB"/>
          </a:p>
        </p:txBody>
      </p:sp>
      <p:sp>
        <p:nvSpPr>
          <p:cNvPr id="3" name="Title 2">
            <a:extLst>
              <a:ext uri="{FF2B5EF4-FFF2-40B4-BE49-F238E27FC236}">
                <a16:creationId xmlns:a16="http://schemas.microsoft.com/office/drawing/2014/main" id="{FF5BAABD-3E2A-930D-4351-4EAA73F5F9B6}"/>
              </a:ext>
            </a:extLst>
          </p:cNvPr>
          <p:cNvSpPr>
            <a:spLocks noGrp="1"/>
          </p:cNvSpPr>
          <p:nvPr>
            <p:ph type="title"/>
          </p:nvPr>
        </p:nvSpPr>
        <p:spPr/>
        <p:txBody>
          <a:bodyPr/>
          <a:lstStyle/>
          <a:p>
            <a:r>
              <a:rPr lang="en-US" sz="8800" dirty="0">
                <a:ea typeface="Open Sans Extrabold"/>
                <a:cs typeface="Microsoft New Tai Lue"/>
              </a:rPr>
              <a:t>Can LLMs facilitate intercultural communication? </a:t>
            </a:r>
            <a:br>
              <a:rPr lang="en-US" sz="8800" dirty="0">
                <a:ea typeface="Open Sans Extrabold"/>
                <a:cs typeface="Microsoft New Tai Lue"/>
              </a:rPr>
            </a:br>
            <a:r>
              <a:rPr lang="en-US" sz="8800" b="0" dirty="0">
                <a:ea typeface="Open Sans Extrabold"/>
                <a:cs typeface="Microsoft New Tai Lue"/>
              </a:rPr>
              <a:t>The case of food</a:t>
            </a:r>
            <a:endParaRPr lang="en-US" sz="8800" b="0" dirty="0"/>
          </a:p>
        </p:txBody>
      </p:sp>
      <p:sp>
        <p:nvSpPr>
          <p:cNvPr id="4" name="Slide Number Placeholder 3">
            <a:extLst>
              <a:ext uri="{FF2B5EF4-FFF2-40B4-BE49-F238E27FC236}">
                <a16:creationId xmlns:a16="http://schemas.microsoft.com/office/drawing/2014/main" id="{379BA820-5994-C647-AB20-6C652B2D8F16}"/>
              </a:ext>
            </a:extLst>
          </p:cNvPr>
          <p:cNvSpPr>
            <a:spLocks noGrp="1"/>
          </p:cNvSpPr>
          <p:nvPr>
            <p:ph type="sldNum" sz="quarter" idx="12"/>
          </p:nvPr>
        </p:nvSpPr>
        <p:spPr/>
        <p:txBody>
          <a:bodyPr/>
          <a:lstStyle/>
          <a:p>
            <a:fld id="{091A926C-488A-4E3E-9C21-57CAA120E114}" type="slidenum">
              <a:rPr lang="en-GB" dirty="0" smtClean="0"/>
              <a:t>29</a:t>
            </a:fld>
            <a:endParaRPr lang="en-GB"/>
          </a:p>
        </p:txBody>
      </p:sp>
    </p:spTree>
    <p:extLst>
      <p:ext uri="{BB962C8B-B14F-4D97-AF65-F5344CB8AC3E}">
        <p14:creationId xmlns:p14="http://schemas.microsoft.com/office/powerpoint/2010/main" val="2302084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69C1E-A548-8A6D-C3DD-21C0A1F0621C}"/>
              </a:ext>
            </a:extLst>
          </p:cNvPr>
          <p:cNvSpPr>
            <a:spLocks noGrp="1"/>
          </p:cNvSpPr>
          <p:nvPr>
            <p:ph type="dt" sz="half" idx="10"/>
          </p:nvPr>
        </p:nvSpPr>
        <p:spPr/>
        <p:txBody>
          <a:bodyPr/>
          <a:lstStyle/>
          <a:p>
            <a:r>
              <a:rPr lang="da-DK"/>
              <a:t>06/12/2024</a:t>
            </a:r>
            <a:endParaRPr lang="en-GB"/>
          </a:p>
        </p:txBody>
      </p:sp>
      <p:sp>
        <p:nvSpPr>
          <p:cNvPr id="3" name="Title 2">
            <a:extLst>
              <a:ext uri="{FF2B5EF4-FFF2-40B4-BE49-F238E27FC236}">
                <a16:creationId xmlns:a16="http://schemas.microsoft.com/office/drawing/2014/main" id="{AB413366-382A-EB1E-5B78-EB3D4F0DED64}"/>
              </a:ext>
            </a:extLst>
          </p:cNvPr>
          <p:cNvSpPr>
            <a:spLocks noGrp="1"/>
          </p:cNvSpPr>
          <p:nvPr>
            <p:ph type="title"/>
          </p:nvPr>
        </p:nvSpPr>
        <p:spPr/>
        <p:txBody>
          <a:bodyPr/>
          <a:lstStyle/>
          <a:p>
            <a:r>
              <a:rPr lang="en-US" dirty="0">
                <a:ea typeface="Open Sans Extrabold"/>
                <a:cs typeface="Microsoft New Tai Lue"/>
              </a:rPr>
              <a:t>What is an LLM?</a:t>
            </a:r>
            <a:br>
              <a:rPr lang="en-US" dirty="0">
                <a:ea typeface="Open Sans Extrabold"/>
                <a:cs typeface="Microsoft New Tai Lue"/>
              </a:rPr>
            </a:br>
            <a:r>
              <a:rPr lang="en-US" b="0" dirty="0">
                <a:ea typeface="Open Sans Extrabold"/>
                <a:cs typeface="Microsoft New Tai Lue"/>
              </a:rPr>
              <a:t>Large Language Model</a:t>
            </a:r>
            <a:endParaRPr lang="en-US" b="0" dirty="0"/>
          </a:p>
        </p:txBody>
      </p:sp>
      <p:sp>
        <p:nvSpPr>
          <p:cNvPr id="4" name="Slide Number Placeholder 3">
            <a:extLst>
              <a:ext uri="{FF2B5EF4-FFF2-40B4-BE49-F238E27FC236}">
                <a16:creationId xmlns:a16="http://schemas.microsoft.com/office/drawing/2014/main" id="{79A504E9-A904-1847-5A83-39C708D5A8F9}"/>
              </a:ext>
            </a:extLst>
          </p:cNvPr>
          <p:cNvSpPr>
            <a:spLocks noGrp="1"/>
          </p:cNvSpPr>
          <p:nvPr>
            <p:ph type="sldNum" sz="quarter" idx="12"/>
          </p:nvPr>
        </p:nvSpPr>
        <p:spPr/>
        <p:txBody>
          <a:bodyPr/>
          <a:lstStyle/>
          <a:p>
            <a:fld id="{091A926C-488A-4E3E-9C21-57CAA120E114}" type="slidenum">
              <a:rPr lang="en-GB" smtClean="0"/>
              <a:t>3</a:t>
            </a:fld>
            <a:endParaRPr lang="en-GB"/>
          </a:p>
        </p:txBody>
      </p:sp>
    </p:spTree>
    <p:extLst>
      <p:ext uri="{BB962C8B-B14F-4D97-AF65-F5344CB8AC3E}">
        <p14:creationId xmlns:p14="http://schemas.microsoft.com/office/powerpoint/2010/main" val="3447234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375D-37E8-1CC9-2616-CECB6D62C23D}"/>
              </a:ext>
            </a:extLst>
          </p:cNvPr>
          <p:cNvSpPr>
            <a:spLocks noGrp="1"/>
          </p:cNvSpPr>
          <p:nvPr>
            <p:ph type="title"/>
          </p:nvPr>
        </p:nvSpPr>
        <p:spPr/>
        <p:txBody>
          <a:bodyPr/>
          <a:lstStyle/>
          <a:p>
            <a:r>
              <a:rPr lang="en-GB" dirty="0"/>
              <a:t>Adapting linguistic </a:t>
            </a:r>
            <a:r>
              <a:rPr lang="en-GB" b="1" dirty="0"/>
              <a:t>content</a:t>
            </a:r>
          </a:p>
        </p:txBody>
      </p:sp>
      <p:sp>
        <p:nvSpPr>
          <p:cNvPr id="4" name="Date Placeholder 3">
            <a:extLst>
              <a:ext uri="{FF2B5EF4-FFF2-40B4-BE49-F238E27FC236}">
                <a16:creationId xmlns:a16="http://schemas.microsoft.com/office/drawing/2014/main" id="{F310A28E-DB80-1AD2-AEBC-C27FB2D2CE95}"/>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BEED961C-DF13-AC46-72BB-1F77860946DE}"/>
              </a:ext>
            </a:extLst>
          </p:cNvPr>
          <p:cNvSpPr>
            <a:spLocks noGrp="1"/>
          </p:cNvSpPr>
          <p:nvPr>
            <p:ph type="sldNum" sz="quarter" idx="12"/>
          </p:nvPr>
        </p:nvSpPr>
        <p:spPr/>
        <p:txBody>
          <a:bodyPr/>
          <a:lstStyle/>
          <a:p>
            <a:fld id="{091A926C-488A-4E3E-9C21-57CAA120E114}" type="slidenum">
              <a:rPr lang="en-GB" smtClean="0"/>
              <a:t>30</a:t>
            </a:fld>
            <a:endParaRPr lang="en-GB" dirty="0"/>
          </a:p>
        </p:txBody>
      </p:sp>
      <p:pic>
        <p:nvPicPr>
          <p:cNvPr id="6" name="Content Placeholder 6" descr="Cultural axes and examples">
            <a:extLst>
              <a:ext uri="{FF2B5EF4-FFF2-40B4-BE49-F238E27FC236}">
                <a16:creationId xmlns:a16="http://schemas.microsoft.com/office/drawing/2014/main" id="{9BD3A08E-EE1A-BD51-7EDA-00787311516D}"/>
              </a:ext>
            </a:extLst>
          </p:cNvPr>
          <p:cNvPicPr>
            <a:picLocks noGrp="1" noChangeAspect="1"/>
          </p:cNvPicPr>
          <p:nvPr>
            <p:ph idx="1"/>
          </p:nvPr>
        </p:nvPicPr>
        <p:blipFill rotWithShape="1">
          <a:blip r:embed="rId3"/>
          <a:stretch/>
        </p:blipFill>
        <p:spPr>
          <a:xfrm>
            <a:off x="1356348" y="1200804"/>
            <a:ext cx="9655169" cy="5430379"/>
          </a:xfrm>
          <a:noFill/>
        </p:spPr>
      </p:pic>
      <p:grpSp>
        <p:nvGrpSpPr>
          <p:cNvPr id="7" name="Group 6">
            <a:extLst>
              <a:ext uri="{FF2B5EF4-FFF2-40B4-BE49-F238E27FC236}">
                <a16:creationId xmlns:a16="http://schemas.microsoft.com/office/drawing/2014/main" id="{4F8FEFC9-B3F5-45E1-794C-BA528A31861B}"/>
              </a:ext>
            </a:extLst>
          </p:cNvPr>
          <p:cNvGrpSpPr/>
          <p:nvPr/>
        </p:nvGrpSpPr>
        <p:grpSpPr>
          <a:xfrm>
            <a:off x="8264030" y="842632"/>
            <a:ext cx="3717300" cy="502469"/>
            <a:chOff x="0" y="11575"/>
            <a:chExt cx="5514110" cy="1221480"/>
          </a:xfrm>
        </p:grpSpPr>
        <p:sp>
          <p:nvSpPr>
            <p:cNvPr id="8" name="Rectangle: Rounded Corners 7">
              <a:extLst>
                <a:ext uri="{FF2B5EF4-FFF2-40B4-BE49-F238E27FC236}">
                  <a16:creationId xmlns:a16="http://schemas.microsoft.com/office/drawing/2014/main" id="{1EA719F7-E684-D23F-6A2C-D6FF0EE2F08D}"/>
                </a:ext>
              </a:extLst>
            </p:cNvPr>
            <p:cNvSpPr/>
            <p:nvPr/>
          </p:nvSpPr>
          <p:spPr>
            <a:xfrm>
              <a:off x="0" y="11575"/>
              <a:ext cx="5514110"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9" name="Rectangle: Rounded Corners 4">
              <a:extLst>
                <a:ext uri="{FF2B5EF4-FFF2-40B4-BE49-F238E27FC236}">
                  <a16:creationId xmlns:a16="http://schemas.microsoft.com/office/drawing/2014/main" id="{128F9141-C149-DB56-3516-F66DB19F82BC}"/>
                </a:ext>
              </a:extLst>
            </p:cNvPr>
            <p:cNvSpPr txBox="1"/>
            <p:nvPr/>
          </p:nvSpPr>
          <p:spPr>
            <a:xfrm>
              <a:off x="59628" y="71203"/>
              <a:ext cx="5394854"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“cultural translation”</a:t>
              </a:r>
              <a:endParaRPr lang="en-US" sz="2900" kern="1200" dirty="0"/>
            </a:p>
          </p:txBody>
        </p:sp>
      </p:grpSp>
    </p:spTree>
    <p:extLst>
      <p:ext uri="{BB962C8B-B14F-4D97-AF65-F5344CB8AC3E}">
        <p14:creationId xmlns:p14="http://schemas.microsoft.com/office/powerpoint/2010/main" val="99021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45D791-CCB3-1E41-9275-846295D53DCF}"/>
              </a:ext>
            </a:extLst>
          </p:cNvPr>
          <p:cNvSpPr>
            <a:spLocks noGrp="1"/>
          </p:cNvSpPr>
          <p:nvPr>
            <p:ph type="title"/>
          </p:nvPr>
        </p:nvSpPr>
        <p:spPr>
          <a:xfrm>
            <a:off x="588963" y="620714"/>
            <a:ext cx="11012488" cy="863599"/>
          </a:xfrm>
        </p:spPr>
        <p:txBody>
          <a:bodyPr anchor="t">
            <a:normAutofit/>
          </a:bodyPr>
          <a:lstStyle/>
          <a:p>
            <a:pPr>
              <a:lnSpc>
                <a:spcPct val="90000"/>
              </a:lnSpc>
            </a:pPr>
            <a:r>
              <a:rPr lang="en-GB" dirty="0"/>
              <a:t>Food, language and identity</a:t>
            </a:r>
            <a:br>
              <a:rPr lang="en-GB" dirty="0"/>
            </a:br>
            <a:endParaRPr lang="en-GB" dirty="0"/>
          </a:p>
        </p:txBody>
      </p:sp>
      <p:sp>
        <p:nvSpPr>
          <p:cNvPr id="2" name="Date Placeholder 1">
            <a:extLst>
              <a:ext uri="{FF2B5EF4-FFF2-40B4-BE49-F238E27FC236}">
                <a16:creationId xmlns:a16="http://schemas.microsoft.com/office/drawing/2014/main" id="{CB3716D6-12A9-6848-9732-186C35C727AC}"/>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3" name="Slide Number Placeholder 2">
            <a:extLst>
              <a:ext uri="{FF2B5EF4-FFF2-40B4-BE49-F238E27FC236}">
                <a16:creationId xmlns:a16="http://schemas.microsoft.com/office/drawing/2014/main" id="{2A59EDD3-1818-064E-95C1-FCEF1BC9CCB9}"/>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31</a:t>
            </a:fld>
            <a:endParaRPr lang="en-GB"/>
          </a:p>
        </p:txBody>
      </p:sp>
      <p:graphicFrame>
        <p:nvGraphicFramePr>
          <p:cNvPr id="7" name="Content Placeholder 4">
            <a:extLst>
              <a:ext uri="{FF2B5EF4-FFF2-40B4-BE49-F238E27FC236}">
                <a16:creationId xmlns:a16="http://schemas.microsoft.com/office/drawing/2014/main" id="{484AEF7D-EFC0-B737-99E4-C689BB276BCB}"/>
              </a:ext>
            </a:extLst>
          </p:cNvPr>
          <p:cNvGraphicFramePr>
            <a:graphicFrameLocks noGrp="1"/>
          </p:cNvGraphicFramePr>
          <p:nvPr>
            <p:ph idx="1"/>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6532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BC93-7D41-10D8-C717-5BC28E46428E}"/>
              </a:ext>
            </a:extLst>
          </p:cNvPr>
          <p:cNvSpPr>
            <a:spLocks noGrp="1"/>
          </p:cNvSpPr>
          <p:nvPr>
            <p:ph type="title"/>
          </p:nvPr>
        </p:nvSpPr>
        <p:spPr>
          <a:xfrm>
            <a:off x="588963" y="620714"/>
            <a:ext cx="11012488" cy="863599"/>
          </a:xfrm>
        </p:spPr>
        <p:txBody>
          <a:bodyPr anchor="t">
            <a:normAutofit/>
          </a:bodyPr>
          <a:lstStyle/>
          <a:p>
            <a:r>
              <a:rPr lang="en-GB" dirty="0"/>
              <a:t>Recipe adaptation</a:t>
            </a:r>
          </a:p>
        </p:txBody>
      </p:sp>
      <p:sp>
        <p:nvSpPr>
          <p:cNvPr id="4" name="Date Placeholder 3">
            <a:extLst>
              <a:ext uri="{FF2B5EF4-FFF2-40B4-BE49-F238E27FC236}">
                <a16:creationId xmlns:a16="http://schemas.microsoft.com/office/drawing/2014/main" id="{F828A216-7A91-7E32-76B6-01DC36AA0DB8}"/>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12E93CEF-09E9-C790-3301-81DDACD60540}"/>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32</a:t>
            </a:fld>
            <a:endParaRPr lang="en-GB"/>
          </a:p>
        </p:txBody>
      </p:sp>
      <p:graphicFrame>
        <p:nvGraphicFramePr>
          <p:cNvPr id="7" name="Content Placeholder 2">
            <a:extLst>
              <a:ext uri="{FF2B5EF4-FFF2-40B4-BE49-F238E27FC236}">
                <a16:creationId xmlns:a16="http://schemas.microsoft.com/office/drawing/2014/main" id="{AA15E7C0-B9B4-FB4B-FBED-2B0733E22D91}"/>
              </a:ext>
            </a:extLst>
          </p:cNvPr>
          <p:cNvGraphicFramePr>
            <a:graphicFrameLocks noGrp="1"/>
          </p:cNvGraphicFramePr>
          <p:nvPr>
            <p:ph idx="1"/>
          </p:nvPr>
        </p:nvGraphicFramePr>
        <p:xfrm>
          <a:off x="588963" y="988930"/>
          <a:ext cx="5044723"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36">
            <a:extLst>
              <a:ext uri="{FF2B5EF4-FFF2-40B4-BE49-F238E27FC236}">
                <a16:creationId xmlns:a16="http://schemas.microsoft.com/office/drawing/2014/main" id="{94480F5C-C252-DA1E-6F65-3C31628BE7A2}"/>
              </a:ext>
            </a:extLst>
          </p:cNvPr>
          <p:cNvPicPr>
            <a:picLocks noChangeAspect="1"/>
          </p:cNvPicPr>
          <p:nvPr/>
        </p:nvPicPr>
        <p:blipFill>
          <a:blip r:embed="rId8"/>
          <a:stretch>
            <a:fillRect/>
          </a:stretch>
        </p:blipFill>
        <p:spPr>
          <a:xfrm>
            <a:off x="9488345" y="1979560"/>
            <a:ext cx="2381250" cy="2381250"/>
          </a:xfrm>
          <a:prstGeom prst="rect">
            <a:avLst/>
          </a:prstGeom>
        </p:spPr>
      </p:pic>
      <p:grpSp>
        <p:nvGrpSpPr>
          <p:cNvPr id="28" name="Group 27">
            <a:extLst>
              <a:ext uri="{FF2B5EF4-FFF2-40B4-BE49-F238E27FC236}">
                <a16:creationId xmlns:a16="http://schemas.microsoft.com/office/drawing/2014/main" id="{057827AE-6DA8-1791-E455-FBFA7518F9C1}"/>
              </a:ext>
            </a:extLst>
          </p:cNvPr>
          <p:cNvGrpSpPr/>
          <p:nvPr/>
        </p:nvGrpSpPr>
        <p:grpSpPr>
          <a:xfrm>
            <a:off x="6004957" y="1713631"/>
            <a:ext cx="6073128" cy="4908187"/>
            <a:chOff x="6004957" y="1713631"/>
            <a:chExt cx="6073128" cy="4908187"/>
          </a:xfrm>
        </p:grpSpPr>
        <p:sp>
          <p:nvSpPr>
            <p:cNvPr id="29" name="TextBox 28">
              <a:extLst>
                <a:ext uri="{FF2B5EF4-FFF2-40B4-BE49-F238E27FC236}">
                  <a16:creationId xmlns:a16="http://schemas.microsoft.com/office/drawing/2014/main" id="{DFC0996F-D946-E488-535A-186B4A9FD139}"/>
                </a:ext>
              </a:extLst>
            </p:cNvPr>
            <p:cNvSpPr txBox="1"/>
            <p:nvPr/>
          </p:nvSpPr>
          <p:spPr>
            <a:xfrm>
              <a:off x="6164452" y="4750230"/>
              <a:ext cx="582994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212121"/>
                  </a:solidFill>
                  <a:latin typeface="Arial"/>
                  <a:cs typeface="Arial"/>
                </a:rPr>
                <a:t>Chinese Okra Salad</a:t>
              </a:r>
            </a:p>
            <a:p>
              <a:r>
                <a:rPr lang="en-US" sz="1050" b="1" dirty="0"/>
                <a:t>Ingredients</a:t>
              </a:r>
              <a:endParaRPr lang="en-US" sz="1050">
                <a:cs typeface="Microsoft New Tai Lue"/>
              </a:endParaRPr>
            </a:p>
            <a:p>
              <a:pPr marL="285750" indent="-285750">
                <a:buFont typeface="Arial"/>
                <a:buChar char="•"/>
              </a:pPr>
              <a:r>
                <a:rPr lang="en-US" sz="1050" dirty="0">
                  <a:ea typeface="+mn-lt"/>
                  <a:cs typeface="+mn-lt"/>
                </a:rPr>
                <a:t>8 oz (225 g) okra</a:t>
              </a:r>
            </a:p>
            <a:p>
              <a:pPr marL="285750" indent="-285750">
                <a:buFont typeface="Arial"/>
                <a:buChar char="•"/>
              </a:pPr>
              <a:r>
                <a:rPr lang="en-US" sz="1050" dirty="0">
                  <a:ea typeface="+mn-lt"/>
                  <a:cs typeface="+mn-lt"/>
                </a:rPr>
                <a:t>2 teaspoons light soy sauce (or soy sauce)</a:t>
              </a:r>
              <a:endParaRPr lang="en-US" sz="1050">
                <a:cs typeface="Microsoft New Tai Lue"/>
              </a:endParaRPr>
            </a:p>
            <a:p>
              <a:pPr marL="285750" indent="-285750">
                <a:buFont typeface="Arial"/>
                <a:buChar char="•"/>
              </a:pPr>
              <a:r>
                <a:rPr lang="en-US" sz="1050" dirty="0">
                  <a:ea typeface="+mn-lt"/>
                  <a:cs typeface="+mn-lt"/>
                </a:rPr>
                <a:t>1/2 teaspoons green Sichuan pepper oil (or more to taste)</a:t>
              </a:r>
              <a:endParaRPr lang="en-US" sz="1050">
                <a:cs typeface="Microsoft New Tai Lue"/>
              </a:endParaRPr>
            </a:p>
            <a:p>
              <a:r>
                <a:rPr lang="en-US" sz="1050" b="1" dirty="0"/>
                <a:t>Instructions</a:t>
              </a:r>
              <a:endParaRPr lang="en-US" sz="1050">
                <a:cs typeface="Microsoft New Tai Lue"/>
              </a:endParaRPr>
            </a:p>
            <a:p>
              <a:pPr marL="285750" indent="-285750">
                <a:buFont typeface="Arial"/>
                <a:buChar char="•"/>
              </a:pPr>
              <a:r>
                <a:rPr lang="en-US" sz="1050" dirty="0">
                  <a:ea typeface="+mn-lt"/>
                  <a:cs typeface="+mn-lt"/>
                </a:rPr>
                <a:t>Bring a medium pot of water to a boil. Add 1 teaspoon vegetable oil and a pinch of salt...</a:t>
              </a:r>
              <a:endParaRPr lang="en-US" sz="1050">
                <a:cs typeface="Microsoft New Tai Lue"/>
              </a:endParaRPr>
            </a:p>
            <a:p>
              <a:endParaRPr lang="en-US" sz="900" b="1" dirty="0">
                <a:solidFill>
                  <a:srgbClr val="212121"/>
                </a:solidFill>
                <a:latin typeface="Arial"/>
                <a:cs typeface="Arial"/>
              </a:endParaRPr>
            </a:p>
          </p:txBody>
        </p:sp>
        <p:sp>
          <p:nvSpPr>
            <p:cNvPr id="30" name="Arrow: Down 29">
              <a:extLst>
                <a:ext uri="{FF2B5EF4-FFF2-40B4-BE49-F238E27FC236}">
                  <a16:creationId xmlns:a16="http://schemas.microsoft.com/office/drawing/2014/main" id="{A8BF5855-2D92-4430-87FE-24E5D12B1F9C}"/>
                </a:ext>
              </a:extLst>
            </p:cNvPr>
            <p:cNvSpPr/>
            <p:nvPr/>
          </p:nvSpPr>
          <p:spPr>
            <a:xfrm>
              <a:off x="7543838" y="4176481"/>
              <a:ext cx="483809" cy="423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A11BF39-9D41-E88D-7D90-96EB06CB2104}"/>
                </a:ext>
              </a:extLst>
            </p:cNvPr>
            <p:cNvSpPr txBox="1"/>
            <p:nvPr/>
          </p:nvSpPr>
          <p:spPr>
            <a:xfrm>
              <a:off x="6164451" y="1902417"/>
              <a:ext cx="3363132" cy="22775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dirty="0">
                  <a:ea typeface="+mn-lt"/>
                  <a:cs typeface="+mn-lt"/>
                </a:rPr>
                <a:t>凉拌秋葵</a:t>
              </a:r>
              <a:endParaRPr lang="en-US" sz="2800" dirty="0">
                <a:cs typeface="Microsoft New Tai Lue"/>
              </a:endParaRPr>
            </a:p>
            <a:p>
              <a:r>
                <a:rPr lang="ja-JP" altLang="en-US" sz="1050" b="1" dirty="0">
                  <a:ea typeface="+mn-lt"/>
                  <a:cs typeface="+mn-lt"/>
                </a:rPr>
                <a:t>用料</a:t>
              </a:r>
              <a:r>
                <a:rPr lang="en-US" sz="1050" b="1" dirty="0">
                  <a:ea typeface="+mn-lt"/>
                  <a:cs typeface="+mn-lt"/>
                </a:rPr>
                <a:t> </a:t>
              </a:r>
              <a:endParaRPr lang="en-US" sz="1050" b="1" dirty="0">
                <a:cs typeface="Microsoft New Tai Lue"/>
              </a:endParaRPr>
            </a:p>
            <a:p>
              <a:pPr>
                <a:buFont typeface="Arial"/>
                <a:buChar char="•"/>
              </a:pPr>
              <a:r>
                <a:rPr lang="ja-JP" altLang="en-US" sz="1050" dirty="0">
                  <a:ea typeface="+mn-lt"/>
                  <a:cs typeface="+mn-lt"/>
                </a:rPr>
                <a:t>秋葵</a:t>
              </a:r>
              <a:r>
                <a:rPr lang="en-US" sz="1050" dirty="0">
                  <a:ea typeface="+mn-lt"/>
                  <a:cs typeface="+mn-lt"/>
                </a:rPr>
                <a:t>    20</a:t>
              </a:r>
              <a:r>
                <a:rPr lang="ja-JP" altLang="en-US" sz="1050" dirty="0">
                  <a:ea typeface="+mn-lt"/>
                  <a:cs typeface="+mn-lt"/>
                </a:rPr>
                <a:t>根左右</a:t>
              </a:r>
              <a:endParaRPr lang="en-US" altLang="ja-JP" sz="1050" dirty="0">
                <a:cs typeface="Microsoft New Tai Lue"/>
              </a:endParaRPr>
            </a:p>
            <a:p>
              <a:pPr>
                <a:buFont typeface="Arial"/>
                <a:buChar char="•"/>
              </a:pPr>
              <a:r>
                <a:rPr lang="ja-JP" altLang="en-US" sz="1050" dirty="0">
                  <a:ea typeface="+mn-lt"/>
                  <a:cs typeface="+mn-lt"/>
                </a:rPr>
                <a:t>生抽</a:t>
              </a:r>
              <a:r>
                <a:rPr lang="en-US" sz="1050" dirty="0">
                  <a:ea typeface="+mn-lt"/>
                  <a:cs typeface="+mn-lt"/>
                </a:rPr>
                <a:t>    2-3</a:t>
              </a:r>
              <a:r>
                <a:rPr lang="ja-JP" altLang="en-US" sz="1050" dirty="0">
                  <a:ea typeface="+mn-lt"/>
                  <a:cs typeface="+mn-lt"/>
                </a:rPr>
                <a:t>勺</a:t>
              </a:r>
              <a:endParaRPr lang="en-US" altLang="ja-JP" sz="1050" dirty="0">
                <a:cs typeface="Microsoft New Tai Lue"/>
              </a:endParaRPr>
            </a:p>
            <a:p>
              <a:pPr>
                <a:buFont typeface="Arial"/>
                <a:buChar char="•"/>
              </a:pPr>
              <a:r>
                <a:rPr lang="ja-JP" altLang="en-US" sz="1050" dirty="0">
                  <a:ea typeface="+mn-lt"/>
                  <a:cs typeface="+mn-lt"/>
                </a:rPr>
                <a:t>醋</a:t>
              </a:r>
              <a:r>
                <a:rPr lang="en-US" sz="1050" dirty="0">
                  <a:ea typeface="+mn-lt"/>
                  <a:cs typeface="+mn-lt"/>
                </a:rPr>
                <a:t>    1</a:t>
              </a:r>
              <a:r>
                <a:rPr lang="ja-JP" altLang="en-US" sz="1050" dirty="0">
                  <a:ea typeface="+mn-lt"/>
                  <a:cs typeface="+mn-lt"/>
                </a:rPr>
                <a:t>勺</a:t>
              </a:r>
              <a:endParaRPr lang="en-US" altLang="ja-JP" sz="1050" dirty="0">
                <a:cs typeface="Microsoft New Tai Lue"/>
              </a:endParaRPr>
            </a:p>
            <a:p>
              <a:pPr>
                <a:buFont typeface="Arial"/>
                <a:buChar char="•"/>
              </a:pPr>
              <a:r>
                <a:rPr lang="ja-JP" altLang="en-US" sz="1050" dirty="0">
                  <a:ea typeface="+mn-lt"/>
                  <a:cs typeface="+mn-lt"/>
                </a:rPr>
                <a:t>蚝油</a:t>
              </a:r>
              <a:r>
                <a:rPr lang="en-US" sz="1050" dirty="0">
                  <a:ea typeface="+mn-lt"/>
                  <a:cs typeface="+mn-lt"/>
                </a:rPr>
                <a:t>    1</a:t>
              </a:r>
              <a:r>
                <a:rPr lang="ja-JP" altLang="en-US" sz="1050" dirty="0">
                  <a:ea typeface="+mn-lt"/>
                  <a:cs typeface="+mn-lt"/>
                </a:rPr>
                <a:t>勺</a:t>
              </a:r>
              <a:endParaRPr lang="en-US" altLang="ja-JP" sz="1050" dirty="0">
                <a:cs typeface="Microsoft New Tai Lue"/>
              </a:endParaRPr>
            </a:p>
            <a:p>
              <a:pPr>
                <a:buFont typeface="Arial"/>
                <a:buChar char="•"/>
              </a:pPr>
              <a:endParaRPr lang="ja-JP" altLang="en-US" sz="1050" dirty="0">
                <a:cs typeface="Microsoft New Tai Lue"/>
              </a:endParaRPr>
            </a:p>
            <a:p>
              <a:r>
                <a:rPr lang="ja-JP" altLang="en-US" sz="1050" b="1" dirty="0">
                  <a:ea typeface="+mn-lt"/>
                  <a:cs typeface="+mn-lt"/>
                </a:rPr>
                <a:t>做法</a:t>
              </a:r>
              <a:endParaRPr lang="en-US" sz="1050" b="1" dirty="0">
                <a:cs typeface="Microsoft New Tai Lue"/>
              </a:endParaRPr>
            </a:p>
            <a:p>
              <a:pPr marL="285750" indent="-285750">
                <a:buFont typeface="Arial"/>
                <a:buChar char="•"/>
              </a:pPr>
              <a:r>
                <a:rPr lang="ja-JP" altLang="en-US" sz="1050" dirty="0">
                  <a:ea typeface="+mn-lt"/>
                  <a:cs typeface="+mn-lt"/>
                </a:rPr>
                <a:t>将秋葵洗净放开水中焯</a:t>
              </a:r>
              <a:r>
                <a:rPr lang="en-US" sz="1050" dirty="0">
                  <a:ea typeface="+mn-lt"/>
                  <a:cs typeface="+mn-lt"/>
                </a:rPr>
                <a:t>2</a:t>
              </a:r>
              <a:r>
                <a:rPr lang="ja-JP" altLang="en-US" sz="1050" dirty="0">
                  <a:ea typeface="+mn-lt"/>
                  <a:cs typeface="+mn-lt"/>
                </a:rPr>
                <a:t>分钟左右。</a:t>
              </a:r>
              <a:endParaRPr lang="en-US" altLang="ja-JP" sz="1050" dirty="0">
                <a:ea typeface="+mn-lt"/>
                <a:cs typeface="+mn-lt"/>
              </a:endParaRPr>
            </a:p>
            <a:p>
              <a:pPr marL="285750" indent="-285750">
                <a:buFont typeface="Arial"/>
                <a:buChar char="•"/>
              </a:pPr>
              <a:r>
                <a:rPr lang="ja-JP" altLang="en-US" sz="1050" dirty="0">
                  <a:ea typeface="+mn-lt"/>
                  <a:cs typeface="+mn-lt"/>
                </a:rPr>
                <a:t>开水中放盐一勺，油一勺，这样秋葵颜色翠绿鲜艳）</a:t>
              </a:r>
              <a:r>
                <a:rPr lang="en-US" sz="1050" dirty="0">
                  <a:ea typeface="+mn-lt"/>
                  <a:cs typeface="+mn-lt"/>
                </a:rPr>
                <a:t>...</a:t>
              </a:r>
              <a:endParaRPr lang="en-US" sz="1050" dirty="0">
                <a:cs typeface="Microsoft New Tai Lue"/>
              </a:endParaRPr>
            </a:p>
            <a:p>
              <a:endParaRPr lang="en-US" sz="900" b="1" dirty="0">
                <a:solidFill>
                  <a:srgbClr val="212121"/>
                </a:solidFill>
                <a:latin typeface="Arial"/>
                <a:cs typeface="Arial"/>
              </a:endParaRPr>
            </a:p>
          </p:txBody>
        </p:sp>
        <p:sp>
          <p:nvSpPr>
            <p:cNvPr id="32" name="TextBox 31">
              <a:extLst>
                <a:ext uri="{FF2B5EF4-FFF2-40B4-BE49-F238E27FC236}">
                  <a16:creationId xmlns:a16="http://schemas.microsoft.com/office/drawing/2014/main" id="{E8091B6C-AE54-7C08-87FB-54AF46A48FF5}"/>
                </a:ext>
              </a:extLst>
            </p:cNvPr>
            <p:cNvSpPr txBox="1"/>
            <p:nvPr/>
          </p:nvSpPr>
          <p:spPr>
            <a:xfrm>
              <a:off x="7397856" y="2425484"/>
              <a:ext cx="1994115"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ja-JP" sz="1050">
                  <a:ea typeface="+mn-lt"/>
                  <a:cs typeface="+mn-lt"/>
                </a:rPr>
                <a:t>香油</a:t>
              </a:r>
              <a:r>
                <a:rPr lang="en-US" altLang="ja-JP" sz="1050" dirty="0">
                  <a:ea typeface="+mn-lt"/>
                  <a:cs typeface="+mn-lt"/>
                </a:rPr>
                <a:t>    </a:t>
              </a:r>
              <a:r>
                <a:rPr lang="en-US" sz="1050" dirty="0">
                  <a:ea typeface="+mn-lt"/>
                  <a:cs typeface="+mn-lt"/>
                </a:rPr>
                <a:t>1</a:t>
              </a:r>
              <a:r>
                <a:rPr lang="ja-JP" sz="1050">
                  <a:ea typeface="+mn-lt"/>
                  <a:cs typeface="+mn-lt"/>
                </a:rPr>
                <a:t>勺</a:t>
              </a:r>
              <a:endParaRPr lang="en-US" sz="1050" dirty="0">
                <a:ea typeface="+mn-lt"/>
                <a:cs typeface="+mn-lt"/>
              </a:endParaRPr>
            </a:p>
            <a:p>
              <a:pPr marL="285750" indent="-285750">
                <a:buFont typeface="Arial,Sans-Serif"/>
                <a:buChar char="•"/>
              </a:pPr>
              <a:r>
                <a:rPr lang="ja-JP" sz="1050">
                  <a:ea typeface="+mn-lt"/>
                  <a:cs typeface="+mn-lt"/>
                </a:rPr>
                <a:t>糖</a:t>
              </a:r>
              <a:r>
                <a:rPr lang="en-US" altLang="ja-JP" sz="1050" dirty="0">
                  <a:ea typeface="+mn-lt"/>
                  <a:cs typeface="+mn-lt"/>
                </a:rPr>
                <a:t>    </a:t>
              </a:r>
              <a:r>
                <a:rPr lang="en-US" sz="1050" dirty="0">
                  <a:ea typeface="+mn-lt"/>
                  <a:cs typeface="+mn-lt"/>
                </a:rPr>
                <a:t>1</a:t>
              </a:r>
              <a:r>
                <a:rPr lang="ja-JP" sz="1050">
                  <a:ea typeface="+mn-lt"/>
                  <a:cs typeface="+mn-lt"/>
                </a:rPr>
                <a:t>勺</a:t>
              </a:r>
              <a:endParaRPr lang="en-US" sz="1050" dirty="0">
                <a:ea typeface="+mn-lt"/>
                <a:cs typeface="+mn-lt"/>
              </a:endParaRPr>
            </a:p>
            <a:p>
              <a:pPr marL="285750" indent="-285750">
                <a:buFont typeface="Arial,Sans-Serif"/>
                <a:buChar char="•"/>
              </a:pPr>
              <a:r>
                <a:rPr lang="ja-JP" sz="1050">
                  <a:ea typeface="+mn-lt"/>
                  <a:cs typeface="+mn-lt"/>
                </a:rPr>
                <a:t>蒜</a:t>
              </a:r>
              <a:r>
                <a:rPr lang="en-US" altLang="ja-JP" sz="1050" dirty="0">
                  <a:ea typeface="+mn-lt"/>
                  <a:cs typeface="+mn-lt"/>
                </a:rPr>
                <a:t>    3-5</a:t>
              </a:r>
              <a:r>
                <a:rPr lang="ja-JP" sz="1050">
                  <a:ea typeface="+mn-lt"/>
                  <a:cs typeface="+mn-lt"/>
                </a:rPr>
                <a:t>瓣</a:t>
              </a:r>
              <a:endParaRPr lang="en-US" altLang="ja-JP" sz="1050" dirty="0">
                <a:ea typeface="+mn-lt"/>
                <a:cs typeface="+mn-lt"/>
              </a:endParaRPr>
            </a:p>
            <a:p>
              <a:pPr marL="285750" indent="-285750">
                <a:buFont typeface="Arial,Sans-Serif"/>
                <a:buChar char="•"/>
              </a:pPr>
              <a:r>
                <a:rPr lang="ja-JP" sz="1050">
                  <a:ea typeface="+mn-lt"/>
                  <a:cs typeface="+mn-lt"/>
                </a:rPr>
                <a:t>盐</a:t>
              </a:r>
              <a:r>
                <a:rPr lang="en-US" altLang="ja-JP" sz="1050" dirty="0">
                  <a:ea typeface="+mn-lt"/>
                  <a:cs typeface="+mn-lt"/>
                </a:rPr>
                <a:t>    </a:t>
              </a:r>
              <a:r>
                <a:rPr lang="ja-JP" sz="1050">
                  <a:ea typeface="+mn-lt"/>
                  <a:cs typeface="+mn-lt"/>
                </a:rPr>
                <a:t>酌量</a:t>
              </a:r>
              <a:endParaRPr lang="en-US" sz="1050" dirty="0">
                <a:ea typeface="+mn-lt"/>
                <a:cs typeface="+mn-lt"/>
              </a:endParaRPr>
            </a:p>
            <a:p>
              <a:pPr marL="285750" indent="-285750">
                <a:buFont typeface="Arial,Sans-Serif"/>
                <a:buChar char="•"/>
              </a:pPr>
              <a:r>
                <a:rPr lang="ja-JP" altLang="en-US" sz="1050">
                  <a:ea typeface="+mn-lt"/>
                  <a:cs typeface="+mn-lt"/>
                </a:rPr>
                <a:t>绿芥末膏不用也行</a:t>
              </a:r>
              <a:r>
                <a:rPr lang="en-US" sz="1050" dirty="0">
                  <a:ea typeface="+mn-lt"/>
                  <a:cs typeface="+mn-lt"/>
                </a:rPr>
                <a:t>   </a:t>
              </a:r>
              <a:r>
                <a:rPr lang="en-US" altLang="ja-JP" sz="1050" dirty="0">
                  <a:ea typeface="+mn-lt"/>
                  <a:cs typeface="+mn-lt"/>
                </a:rPr>
                <a:t> </a:t>
              </a:r>
              <a:r>
                <a:rPr lang="ja-JP" altLang="en-US" sz="1050">
                  <a:ea typeface="+mn-lt"/>
                  <a:cs typeface="+mn-lt"/>
                </a:rPr>
                <a:t>酌量</a:t>
              </a:r>
              <a:endParaRPr lang="en-US" sz="1050">
                <a:cs typeface="Microsoft New Tai Lue"/>
              </a:endParaRPr>
            </a:p>
          </p:txBody>
        </p:sp>
        <p:sp>
          <p:nvSpPr>
            <p:cNvPr id="33" name="Rectangle 32">
              <a:extLst>
                <a:ext uri="{FF2B5EF4-FFF2-40B4-BE49-F238E27FC236}">
                  <a16:creationId xmlns:a16="http://schemas.microsoft.com/office/drawing/2014/main" id="{CD7C0F5B-9C78-21E5-76E0-69B9E633F739}"/>
                </a:ext>
              </a:extLst>
            </p:cNvPr>
            <p:cNvSpPr/>
            <p:nvPr/>
          </p:nvSpPr>
          <p:spPr>
            <a:xfrm>
              <a:off x="6004957" y="1713631"/>
              <a:ext cx="6073128" cy="4908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F46D0CBC-0912-5754-BEA8-FF05F63665F6}"/>
              </a:ext>
            </a:extLst>
          </p:cNvPr>
          <p:cNvSpPr txBox="1"/>
          <p:nvPr/>
        </p:nvSpPr>
        <p:spPr>
          <a:xfrm>
            <a:off x="705745" y="5314566"/>
            <a:ext cx="4842024"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400" b="0" dirty="0">
                <a:solidFill>
                  <a:schemeClr val="tx1"/>
                </a:solidFill>
                <a:latin typeface="+mn-lt"/>
              </a:rPr>
              <a:t>Can we automate this process?</a:t>
            </a:r>
          </a:p>
        </p:txBody>
      </p:sp>
    </p:spTree>
    <p:extLst>
      <p:ext uri="{BB962C8B-B14F-4D97-AF65-F5344CB8AC3E}">
        <p14:creationId xmlns:p14="http://schemas.microsoft.com/office/powerpoint/2010/main" val="104737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F9986-BA51-FE1B-E48B-89B767A46267}"/>
              </a:ext>
            </a:extLst>
          </p:cNvPr>
          <p:cNvSpPr>
            <a:spLocks noGrp="1"/>
          </p:cNvSpPr>
          <p:nvPr>
            <p:ph type="title"/>
          </p:nvPr>
        </p:nvSpPr>
        <p:spPr>
          <a:xfrm>
            <a:off x="588963" y="620714"/>
            <a:ext cx="11012488" cy="863599"/>
          </a:xfrm>
        </p:spPr>
        <p:txBody>
          <a:bodyPr anchor="t">
            <a:normAutofit/>
          </a:bodyPr>
          <a:lstStyle/>
          <a:p>
            <a:pPr>
              <a:lnSpc>
                <a:spcPct val="90000"/>
              </a:lnSpc>
            </a:pPr>
            <a:r>
              <a:rPr lang="en-GB" dirty="0"/>
              <a:t>Recipe differences across cultures</a:t>
            </a:r>
            <a:br>
              <a:rPr lang="en-GB" dirty="0"/>
            </a:br>
            <a:endParaRPr lang="en-GB" dirty="0"/>
          </a:p>
        </p:txBody>
      </p:sp>
      <p:sp>
        <p:nvSpPr>
          <p:cNvPr id="4" name="Date Placeholder 3">
            <a:extLst>
              <a:ext uri="{FF2B5EF4-FFF2-40B4-BE49-F238E27FC236}">
                <a16:creationId xmlns:a16="http://schemas.microsoft.com/office/drawing/2014/main" id="{A0116D8D-5BC7-DC75-FF38-662E2306F66C}"/>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0773369D-3665-2C4F-B5FC-3A2B122ADF3E}"/>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33</a:t>
            </a:fld>
            <a:endParaRPr lang="en-GB"/>
          </a:p>
        </p:txBody>
      </p:sp>
      <p:graphicFrame>
        <p:nvGraphicFramePr>
          <p:cNvPr id="7" name="Content Placeholder 2">
            <a:extLst>
              <a:ext uri="{FF2B5EF4-FFF2-40B4-BE49-F238E27FC236}">
                <a16:creationId xmlns:a16="http://schemas.microsoft.com/office/drawing/2014/main" id="{5491B620-487B-E6B0-BC30-3A5772C8231A}"/>
              </a:ext>
            </a:extLst>
          </p:cNvPr>
          <p:cNvGraphicFramePr>
            <a:graphicFrameLocks noGrp="1"/>
          </p:cNvGraphicFramePr>
          <p:nvPr>
            <p:ph idx="1"/>
          </p:nvPr>
        </p:nvGraphicFramePr>
        <p:xfrm>
          <a:off x="588963" y="1628775"/>
          <a:ext cx="4836925"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F8A2903-9439-A211-F835-C6BE9687A3D7}"/>
              </a:ext>
            </a:extLst>
          </p:cNvPr>
          <p:cNvPicPr>
            <a:picLocks noChangeAspect="1"/>
          </p:cNvPicPr>
          <p:nvPr/>
        </p:nvPicPr>
        <p:blipFill>
          <a:blip r:embed="rId8"/>
          <a:stretch>
            <a:fillRect/>
          </a:stretch>
        </p:blipFill>
        <p:spPr>
          <a:xfrm>
            <a:off x="6509322" y="620714"/>
            <a:ext cx="5433110" cy="6153828"/>
          </a:xfrm>
          <a:prstGeom prst="rect">
            <a:avLst/>
          </a:prstGeom>
        </p:spPr>
      </p:pic>
    </p:spTree>
    <p:extLst>
      <p:ext uri="{BB962C8B-B14F-4D97-AF65-F5344CB8AC3E}">
        <p14:creationId xmlns:p14="http://schemas.microsoft.com/office/powerpoint/2010/main" val="3305886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6C5B7-437A-F460-EDF4-D186740F7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74A1-50CB-F9A6-07EC-D24B879BAE22}"/>
              </a:ext>
            </a:extLst>
          </p:cNvPr>
          <p:cNvSpPr>
            <a:spLocks noGrp="1"/>
          </p:cNvSpPr>
          <p:nvPr>
            <p:ph type="title"/>
          </p:nvPr>
        </p:nvSpPr>
        <p:spPr/>
        <p:txBody>
          <a:bodyPr/>
          <a:lstStyle/>
          <a:p>
            <a:r>
              <a:rPr lang="en-GB" dirty="0"/>
              <a:t>Adapting cooking recipes</a:t>
            </a:r>
          </a:p>
        </p:txBody>
      </p:sp>
      <p:sp>
        <p:nvSpPr>
          <p:cNvPr id="4" name="Date Placeholder 3">
            <a:extLst>
              <a:ext uri="{FF2B5EF4-FFF2-40B4-BE49-F238E27FC236}">
                <a16:creationId xmlns:a16="http://schemas.microsoft.com/office/drawing/2014/main" id="{4C50E93B-ED3E-8F5E-461B-49FD9C1FF9D0}"/>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731C5EA0-367A-626A-7903-A0B2023AE427}"/>
              </a:ext>
            </a:extLst>
          </p:cNvPr>
          <p:cNvSpPr>
            <a:spLocks noGrp="1"/>
          </p:cNvSpPr>
          <p:nvPr>
            <p:ph type="sldNum" sz="quarter" idx="12"/>
          </p:nvPr>
        </p:nvSpPr>
        <p:spPr/>
        <p:txBody>
          <a:bodyPr/>
          <a:lstStyle/>
          <a:p>
            <a:fld id="{091A926C-488A-4E3E-9C21-57CAA120E114}" type="slidenum">
              <a:rPr lang="en-GB" smtClean="0"/>
              <a:t>34</a:t>
            </a:fld>
            <a:endParaRPr lang="en-GB" dirty="0"/>
          </a:p>
        </p:txBody>
      </p:sp>
      <p:sp>
        <p:nvSpPr>
          <p:cNvPr id="11" name="TextBox 10">
            <a:extLst>
              <a:ext uri="{FF2B5EF4-FFF2-40B4-BE49-F238E27FC236}">
                <a16:creationId xmlns:a16="http://schemas.microsoft.com/office/drawing/2014/main" id="{743204F6-1756-166C-DC8F-D7FF26DCBDF6}"/>
              </a:ext>
            </a:extLst>
          </p:cNvPr>
          <p:cNvSpPr txBox="1"/>
          <p:nvPr/>
        </p:nvSpPr>
        <p:spPr>
          <a:xfrm>
            <a:off x="376136" y="5715781"/>
            <a:ext cx="12166581" cy="1200329"/>
          </a:xfrm>
          <a:prstGeom prst="rect">
            <a:avLst/>
          </a:prstGeom>
          <a:noFill/>
        </p:spPr>
        <p:txBody>
          <a:bodyPr wrap="square">
            <a:spAutoFit/>
          </a:bodyPr>
          <a:lstStyle/>
          <a:p>
            <a:r>
              <a:rPr lang="da-DK" sz="2400" b="0" i="0" dirty="0">
                <a:solidFill>
                  <a:srgbClr val="212529"/>
                </a:solidFill>
                <a:effectLst/>
                <a:latin typeface="-apple-system"/>
              </a:rPr>
              <a:t>Yong Cao, Yova Kementchedjhieva, Ruixiang Cui, Antonia Karamolegkou, Li Zhou, Megan Dare, Lucia Donatelli, and Daniel Hershcovich. 2024. </a:t>
            </a:r>
            <a:r>
              <a:rPr lang="da-DK" sz="2400" b="0" i="0" u="none" strike="noStrike" dirty="0" err="1">
                <a:solidFill>
                  <a:srgbClr val="446E9B"/>
                </a:solidFill>
                <a:effectLst/>
                <a:latin typeface="-apple-system"/>
                <a:hlinkClick r:id="rId3"/>
              </a:rPr>
              <a:t>Cultural</a:t>
            </a:r>
            <a:r>
              <a:rPr lang="da-DK" sz="2400" b="0" i="0" u="none" strike="noStrike" dirty="0">
                <a:solidFill>
                  <a:srgbClr val="446E9B"/>
                </a:solidFill>
                <a:effectLst/>
                <a:latin typeface="-apple-system"/>
                <a:hlinkClick r:id="rId3"/>
              </a:rPr>
              <a:t> Adaptation of </a:t>
            </a:r>
            <a:r>
              <a:rPr lang="da-DK" sz="2400" b="0" i="0" u="none" strike="noStrike" dirty="0" err="1">
                <a:solidFill>
                  <a:srgbClr val="446E9B"/>
                </a:solidFill>
                <a:effectLst/>
                <a:latin typeface="-apple-system"/>
                <a:hlinkClick r:id="rId3"/>
              </a:rPr>
              <a:t>Recipes</a:t>
            </a:r>
            <a:r>
              <a:rPr lang="da-DK" sz="2400" b="0" i="0" dirty="0">
                <a:solidFill>
                  <a:srgbClr val="212529"/>
                </a:solidFill>
                <a:effectLst/>
                <a:latin typeface="-apple-system"/>
              </a:rPr>
              <a:t>. </a:t>
            </a:r>
            <a:r>
              <a:rPr lang="da-DK" sz="2400" b="0" i="1" dirty="0">
                <a:solidFill>
                  <a:srgbClr val="212529"/>
                </a:solidFill>
                <a:effectLst/>
                <a:latin typeface="-apple-system"/>
              </a:rPr>
              <a:t>Transactions of the Association for </a:t>
            </a:r>
            <a:r>
              <a:rPr lang="da-DK" sz="2400" b="0" i="1" dirty="0" err="1">
                <a:solidFill>
                  <a:srgbClr val="212529"/>
                </a:solidFill>
                <a:effectLst/>
                <a:latin typeface="-apple-system"/>
              </a:rPr>
              <a:t>Computational</a:t>
            </a:r>
            <a:r>
              <a:rPr lang="da-DK" sz="2400" b="0" i="1" dirty="0">
                <a:solidFill>
                  <a:srgbClr val="212529"/>
                </a:solidFill>
                <a:effectLst/>
                <a:latin typeface="-apple-system"/>
              </a:rPr>
              <a:t> </a:t>
            </a:r>
            <a:r>
              <a:rPr lang="da-DK" sz="2400" b="0" i="1" dirty="0" err="1">
                <a:solidFill>
                  <a:srgbClr val="212529"/>
                </a:solidFill>
                <a:effectLst/>
                <a:latin typeface="-apple-system"/>
              </a:rPr>
              <a:t>Linguistics</a:t>
            </a:r>
            <a:endParaRPr lang="en-GB" sz="2400" dirty="0"/>
          </a:p>
        </p:txBody>
      </p:sp>
      <p:pic>
        <p:nvPicPr>
          <p:cNvPr id="6" name="New picture">
            <a:extLst>
              <a:ext uri="{FF2B5EF4-FFF2-40B4-BE49-F238E27FC236}">
                <a16:creationId xmlns:a16="http://schemas.microsoft.com/office/drawing/2014/main" id="{244C6D95-D451-E1E7-6D1E-F1BE957F2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919" y="1053263"/>
            <a:ext cx="5768710" cy="468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3183037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F2113-7C9E-8CBD-C91F-AAA47842ACD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6B5FCE9-9878-E604-939B-1165E07A3F1F}"/>
              </a:ext>
            </a:extLst>
          </p:cNvPr>
          <p:cNvSpPr>
            <a:spLocks noGrp="1"/>
          </p:cNvSpPr>
          <p:nvPr>
            <p:ph type="dt" sz="half" idx="10"/>
          </p:nvPr>
        </p:nvSpPr>
        <p:spPr/>
        <p:txBody>
          <a:bodyPr/>
          <a:lstStyle/>
          <a:p>
            <a:r>
              <a:rPr lang="da-DK"/>
              <a:t>06/12/2024</a:t>
            </a:r>
            <a:endParaRPr lang="en-GB"/>
          </a:p>
        </p:txBody>
      </p:sp>
      <p:sp>
        <p:nvSpPr>
          <p:cNvPr id="3" name="Title 2">
            <a:extLst>
              <a:ext uri="{FF2B5EF4-FFF2-40B4-BE49-F238E27FC236}">
                <a16:creationId xmlns:a16="http://schemas.microsoft.com/office/drawing/2014/main" id="{797CB33D-EFBB-20C8-A2BB-5968ECDAFE9A}"/>
              </a:ext>
            </a:extLst>
          </p:cNvPr>
          <p:cNvSpPr>
            <a:spLocks noGrp="1"/>
          </p:cNvSpPr>
          <p:nvPr>
            <p:ph type="title"/>
          </p:nvPr>
        </p:nvSpPr>
        <p:spPr/>
        <p:txBody>
          <a:bodyPr/>
          <a:lstStyle/>
          <a:p>
            <a:r>
              <a:rPr lang="en-US" sz="8800" dirty="0">
                <a:ea typeface="Open Sans Extrabold"/>
                <a:cs typeface="Microsoft New Tai Lue"/>
              </a:rPr>
              <a:t>Do LLMs have cultural awareness?</a:t>
            </a:r>
            <a:br>
              <a:rPr lang="en-US" sz="8800" dirty="0">
                <a:ea typeface="Open Sans Extrabold"/>
                <a:cs typeface="Microsoft New Tai Lue"/>
              </a:rPr>
            </a:br>
            <a:r>
              <a:rPr lang="en-US" sz="8800" b="0" dirty="0">
                <a:ea typeface="Open Sans Extrabold"/>
                <a:cs typeface="Microsoft New Tai Lue"/>
              </a:rPr>
              <a:t>Assessing food knowledge</a:t>
            </a:r>
            <a:endParaRPr lang="en-US" sz="8800" b="0" dirty="0"/>
          </a:p>
        </p:txBody>
      </p:sp>
      <p:sp>
        <p:nvSpPr>
          <p:cNvPr id="4" name="Slide Number Placeholder 3">
            <a:extLst>
              <a:ext uri="{FF2B5EF4-FFF2-40B4-BE49-F238E27FC236}">
                <a16:creationId xmlns:a16="http://schemas.microsoft.com/office/drawing/2014/main" id="{99906171-2996-B8FD-0B5F-1832272B8000}"/>
              </a:ext>
            </a:extLst>
          </p:cNvPr>
          <p:cNvSpPr>
            <a:spLocks noGrp="1"/>
          </p:cNvSpPr>
          <p:nvPr>
            <p:ph type="sldNum" sz="quarter" idx="12"/>
          </p:nvPr>
        </p:nvSpPr>
        <p:spPr/>
        <p:txBody>
          <a:bodyPr/>
          <a:lstStyle/>
          <a:p>
            <a:fld id="{091A926C-488A-4E3E-9C21-57CAA120E114}" type="slidenum">
              <a:rPr lang="en-GB" dirty="0" smtClean="0"/>
              <a:t>35</a:t>
            </a:fld>
            <a:endParaRPr lang="en-GB"/>
          </a:p>
        </p:txBody>
      </p:sp>
    </p:spTree>
    <p:extLst>
      <p:ext uri="{BB962C8B-B14F-4D97-AF65-F5344CB8AC3E}">
        <p14:creationId xmlns:p14="http://schemas.microsoft.com/office/powerpoint/2010/main" val="4210850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a:extLst>
              <a:ext uri="{FF2B5EF4-FFF2-40B4-BE49-F238E27FC236}">
                <a16:creationId xmlns:a16="http://schemas.microsoft.com/office/drawing/2014/main" id="{E4DF16A4-CC8F-4BB1-BF86-79EB5490A996}"/>
              </a:ext>
            </a:extLst>
          </p:cNvPr>
          <p:cNvGrpSpPr/>
          <p:nvPr/>
        </p:nvGrpSpPr>
        <p:grpSpPr>
          <a:xfrm>
            <a:off x="2451932" y="1232823"/>
            <a:ext cx="8267846" cy="2134910"/>
            <a:chOff x="1813562" y="774838"/>
            <a:chExt cx="8267846" cy="2134910"/>
          </a:xfrm>
        </p:grpSpPr>
        <p:pic>
          <p:nvPicPr>
            <p:cNvPr id="7" name="图片 6">
              <a:extLst>
                <a:ext uri="{FF2B5EF4-FFF2-40B4-BE49-F238E27FC236}">
                  <a16:creationId xmlns:a16="http://schemas.microsoft.com/office/drawing/2014/main" id="{22E7B31B-E07D-40CA-94A1-3E49B92307AF}"/>
                </a:ext>
              </a:extLst>
            </p:cNvPr>
            <p:cNvPicPr>
              <a:picLocks noChangeAspect="1"/>
            </p:cNvPicPr>
            <p:nvPr/>
          </p:nvPicPr>
          <p:blipFill>
            <a:blip r:embed="rId3"/>
            <a:stretch>
              <a:fillRect/>
            </a:stretch>
          </p:blipFill>
          <p:spPr>
            <a:xfrm>
              <a:off x="1813562" y="1233742"/>
              <a:ext cx="1016000" cy="1016000"/>
            </a:xfrm>
            <a:prstGeom prst="rect">
              <a:avLst/>
            </a:prstGeom>
          </p:spPr>
        </p:pic>
        <p:sp>
          <p:nvSpPr>
            <p:cNvPr id="8" name="文本框 7">
              <a:extLst>
                <a:ext uri="{FF2B5EF4-FFF2-40B4-BE49-F238E27FC236}">
                  <a16:creationId xmlns:a16="http://schemas.microsoft.com/office/drawing/2014/main" id="{FF24DE09-D02B-42EA-8560-382828016D3B}"/>
                </a:ext>
              </a:extLst>
            </p:cNvPr>
            <p:cNvSpPr txBox="1"/>
            <p:nvPr/>
          </p:nvSpPr>
          <p:spPr>
            <a:xfrm>
              <a:off x="3135220" y="1515156"/>
              <a:ext cx="4808304" cy="338554"/>
            </a:xfrm>
            <a:prstGeom prst="rect">
              <a:avLst/>
            </a:prstGeom>
            <a:noFill/>
          </p:spPr>
          <p:txBody>
            <a:bodyPr wrap="non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What are the ingredients in the dish Beef Bourguignon?</a:t>
              </a:r>
              <a:endParaRPr lang="zh-CN" altLang="en-US" sz="1600" dirty="0">
                <a:latin typeface="Calibri" panose="020F0502020204030204" pitchFamily="34" charset="0"/>
                <a:cs typeface="Calibri" panose="020F0502020204030204" pitchFamily="34" charset="0"/>
              </a:endParaRPr>
            </a:p>
          </p:txBody>
        </p:sp>
        <p:cxnSp>
          <p:nvCxnSpPr>
            <p:cNvPr id="10" name="直接连接符 9">
              <a:extLst>
                <a:ext uri="{FF2B5EF4-FFF2-40B4-BE49-F238E27FC236}">
                  <a16:creationId xmlns:a16="http://schemas.microsoft.com/office/drawing/2014/main" id="{A28BA2B1-E177-40B3-BB0B-61FEDB340D2C}"/>
                </a:ext>
              </a:extLst>
            </p:cNvPr>
            <p:cNvCxnSpPr/>
            <p:nvPr/>
          </p:nvCxnSpPr>
          <p:spPr>
            <a:xfrm>
              <a:off x="3006992" y="1882231"/>
              <a:ext cx="506476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DCB1F6D8-E326-488E-B4C2-D21A901D8F38}"/>
                </a:ext>
              </a:extLst>
            </p:cNvPr>
            <p:cNvPicPr>
              <a:picLocks noChangeAspect="1"/>
            </p:cNvPicPr>
            <p:nvPr/>
          </p:nvPicPr>
          <p:blipFill>
            <a:blip r:embed="rId4"/>
            <a:stretch>
              <a:fillRect/>
            </a:stretch>
          </p:blipFill>
          <p:spPr>
            <a:xfrm>
              <a:off x="9312285" y="2169430"/>
              <a:ext cx="740318" cy="740318"/>
            </a:xfrm>
            <a:prstGeom prst="rect">
              <a:avLst/>
            </a:prstGeom>
          </p:spPr>
        </p:pic>
        <p:pic>
          <p:nvPicPr>
            <p:cNvPr id="24" name="图片 23">
              <a:extLst>
                <a:ext uri="{FF2B5EF4-FFF2-40B4-BE49-F238E27FC236}">
                  <a16:creationId xmlns:a16="http://schemas.microsoft.com/office/drawing/2014/main" id="{760D1E6C-411B-4AE6-B021-BD8C5F09E812}"/>
                </a:ext>
              </a:extLst>
            </p:cNvPr>
            <p:cNvPicPr>
              <a:picLocks noChangeAspect="1"/>
            </p:cNvPicPr>
            <p:nvPr/>
          </p:nvPicPr>
          <p:blipFill>
            <a:blip r:embed="rId5"/>
            <a:stretch>
              <a:fillRect/>
            </a:stretch>
          </p:blipFill>
          <p:spPr>
            <a:xfrm>
              <a:off x="9341090" y="774838"/>
              <a:ext cx="740318" cy="740318"/>
            </a:xfrm>
            <a:prstGeom prst="rect">
              <a:avLst/>
            </a:prstGeom>
          </p:spPr>
        </p:pic>
        <p:pic>
          <p:nvPicPr>
            <p:cNvPr id="30" name="图片 29">
              <a:extLst>
                <a:ext uri="{FF2B5EF4-FFF2-40B4-BE49-F238E27FC236}">
                  <a16:creationId xmlns:a16="http://schemas.microsoft.com/office/drawing/2014/main" id="{2D9E89CE-467D-4936-83CE-567C5BB113AB}"/>
                </a:ext>
              </a:extLst>
            </p:cNvPr>
            <p:cNvPicPr>
              <a:picLocks noChangeAspect="1"/>
            </p:cNvPicPr>
            <p:nvPr/>
          </p:nvPicPr>
          <p:blipFill>
            <a:blip r:embed="rId6"/>
            <a:stretch>
              <a:fillRect/>
            </a:stretch>
          </p:blipFill>
          <p:spPr>
            <a:xfrm rot="1708052">
              <a:off x="8451895" y="2274068"/>
              <a:ext cx="384211" cy="384211"/>
            </a:xfrm>
            <a:prstGeom prst="rect">
              <a:avLst/>
            </a:prstGeom>
          </p:spPr>
        </p:pic>
        <p:pic>
          <p:nvPicPr>
            <p:cNvPr id="32" name="图片 31">
              <a:extLst>
                <a:ext uri="{FF2B5EF4-FFF2-40B4-BE49-F238E27FC236}">
                  <a16:creationId xmlns:a16="http://schemas.microsoft.com/office/drawing/2014/main" id="{3ED1F594-E885-4FE2-B6CE-72254526ED86}"/>
                </a:ext>
              </a:extLst>
            </p:cNvPr>
            <p:cNvPicPr>
              <a:picLocks noChangeAspect="1"/>
            </p:cNvPicPr>
            <p:nvPr/>
          </p:nvPicPr>
          <p:blipFill>
            <a:blip r:embed="rId7"/>
            <a:stretch>
              <a:fillRect/>
            </a:stretch>
          </p:blipFill>
          <p:spPr>
            <a:xfrm rot="19768564">
              <a:off x="8335503" y="1025822"/>
              <a:ext cx="492760" cy="492760"/>
            </a:xfrm>
            <a:prstGeom prst="rect">
              <a:avLst/>
            </a:prstGeom>
          </p:spPr>
        </p:pic>
        <p:cxnSp>
          <p:nvCxnSpPr>
            <p:cNvPr id="34" name="直接连接符 33">
              <a:extLst>
                <a:ext uri="{FF2B5EF4-FFF2-40B4-BE49-F238E27FC236}">
                  <a16:creationId xmlns:a16="http://schemas.microsoft.com/office/drawing/2014/main" id="{27FCE5D2-8A93-4922-B517-D1245F17729F}"/>
                </a:ext>
              </a:extLst>
            </p:cNvPr>
            <p:cNvCxnSpPr>
              <a:cxnSpLocks/>
            </p:cNvCxnSpPr>
            <p:nvPr/>
          </p:nvCxnSpPr>
          <p:spPr>
            <a:xfrm flipV="1">
              <a:off x="8071752" y="1272203"/>
              <a:ext cx="1173848" cy="61002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FBB029A-F1F7-4D8F-ADC6-CFAC9C9866E9}"/>
                </a:ext>
              </a:extLst>
            </p:cNvPr>
            <p:cNvCxnSpPr>
              <a:cxnSpLocks/>
            </p:cNvCxnSpPr>
            <p:nvPr/>
          </p:nvCxnSpPr>
          <p:spPr>
            <a:xfrm>
              <a:off x="8071752" y="1882231"/>
              <a:ext cx="1173848" cy="61002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86CAB36C-C219-485F-92D3-9BE1470B83A5}"/>
              </a:ext>
            </a:extLst>
          </p:cNvPr>
          <p:cNvGrpSpPr/>
          <p:nvPr/>
        </p:nvGrpSpPr>
        <p:grpSpPr>
          <a:xfrm>
            <a:off x="134396" y="2915141"/>
            <a:ext cx="7514128" cy="2653868"/>
            <a:chOff x="2069703" y="3171132"/>
            <a:chExt cx="7514128" cy="2653868"/>
          </a:xfrm>
        </p:grpSpPr>
        <p:grpSp>
          <p:nvGrpSpPr>
            <p:cNvPr id="46" name="组合 45">
              <a:extLst>
                <a:ext uri="{FF2B5EF4-FFF2-40B4-BE49-F238E27FC236}">
                  <a16:creationId xmlns:a16="http://schemas.microsoft.com/office/drawing/2014/main" id="{E5355AAF-57AA-4AEF-A562-0600EAD52587}"/>
                </a:ext>
              </a:extLst>
            </p:cNvPr>
            <p:cNvGrpSpPr/>
            <p:nvPr/>
          </p:nvGrpSpPr>
          <p:grpSpPr>
            <a:xfrm>
              <a:off x="2069703" y="3171132"/>
              <a:ext cx="4410947" cy="2653868"/>
              <a:chOff x="613436" y="3055985"/>
              <a:chExt cx="4410947" cy="2653868"/>
            </a:xfrm>
          </p:grpSpPr>
          <p:pic>
            <p:nvPicPr>
              <p:cNvPr id="14" name="图片 13">
                <a:extLst>
                  <a:ext uri="{FF2B5EF4-FFF2-40B4-BE49-F238E27FC236}">
                    <a16:creationId xmlns:a16="http://schemas.microsoft.com/office/drawing/2014/main" id="{2475DEED-5734-47C5-A0FF-74C3426654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8515" y="3804361"/>
                <a:ext cx="1080788" cy="324000"/>
              </a:xfrm>
              <a:prstGeom prst="rect">
                <a:avLst/>
              </a:prstGeom>
            </p:spPr>
          </p:pic>
          <p:sp>
            <p:nvSpPr>
              <p:cNvPr id="42" name="文本框 41">
                <a:extLst>
                  <a:ext uri="{FF2B5EF4-FFF2-40B4-BE49-F238E27FC236}">
                    <a16:creationId xmlns:a16="http://schemas.microsoft.com/office/drawing/2014/main" id="{17979B56-0579-41B9-B232-67F8373DAF35}"/>
                  </a:ext>
                </a:extLst>
              </p:cNvPr>
              <p:cNvSpPr txBox="1"/>
              <p:nvPr/>
            </p:nvSpPr>
            <p:spPr>
              <a:xfrm>
                <a:off x="1884189" y="3055985"/>
                <a:ext cx="1869440" cy="338554"/>
              </a:xfrm>
              <a:prstGeom prst="rect">
                <a:avLst/>
              </a:prstGeom>
              <a:noFill/>
            </p:spPr>
            <p:txBody>
              <a:bodyPr wrap="square">
                <a:spAutoFit/>
              </a:bodyPr>
              <a:lstStyle/>
              <a:p>
                <a:pPr algn="ctr"/>
                <a:r>
                  <a:rPr lang="en-US" altLang="zh-CN" sz="1600" dirty="0">
                    <a:latin typeface="Calibri Light" panose="020F0302020204030204" pitchFamily="34" charset="0"/>
                    <a:ea typeface="Calibri Light" panose="020F0302020204030204" pitchFamily="34" charset="0"/>
                    <a:cs typeface="Calibri Light" panose="020F0302020204030204" pitchFamily="34" charset="0"/>
                  </a:rPr>
                  <a:t>Beef Bourguignon</a:t>
                </a:r>
                <a:endParaRPr lang="zh-CN" altLang="en-US" sz="1600" dirty="0">
                  <a:latin typeface="Calibri Light" panose="020F0302020204030204" pitchFamily="34" charset="0"/>
                  <a:cs typeface="Calibri Light" panose="020F0302020204030204" pitchFamily="34" charset="0"/>
                </a:endParaRPr>
              </a:p>
            </p:txBody>
          </p:sp>
          <p:pic>
            <p:nvPicPr>
              <p:cNvPr id="43" name="图片 42">
                <a:extLst>
                  <a:ext uri="{FF2B5EF4-FFF2-40B4-BE49-F238E27FC236}">
                    <a16:creationId xmlns:a16="http://schemas.microsoft.com/office/drawing/2014/main" id="{0ADEBBEF-FE54-40BC-B8B0-C3EE6E6EBCBE}"/>
                  </a:ext>
                </a:extLst>
              </p:cNvPr>
              <p:cNvPicPr>
                <a:picLocks noChangeAspect="1"/>
              </p:cNvPicPr>
              <p:nvPr/>
            </p:nvPicPr>
            <p:blipFill rotWithShape="1">
              <a:blip r:embed="rId9"/>
              <a:srcRect t="8376"/>
              <a:stretch/>
            </p:blipFill>
            <p:spPr>
              <a:xfrm>
                <a:off x="1346766" y="4538183"/>
                <a:ext cx="2944287" cy="329848"/>
              </a:xfrm>
              <a:prstGeom prst="rect">
                <a:avLst/>
              </a:prstGeom>
            </p:spPr>
          </p:pic>
          <p:pic>
            <p:nvPicPr>
              <p:cNvPr id="45" name="图片 44">
                <a:extLst>
                  <a:ext uri="{FF2B5EF4-FFF2-40B4-BE49-F238E27FC236}">
                    <a16:creationId xmlns:a16="http://schemas.microsoft.com/office/drawing/2014/main" id="{531D309B-9951-4B2E-B455-90549C12BE77}"/>
                  </a:ext>
                </a:extLst>
              </p:cNvPr>
              <p:cNvPicPr>
                <a:picLocks noChangeAspect="1"/>
              </p:cNvPicPr>
              <p:nvPr/>
            </p:nvPicPr>
            <p:blipFill>
              <a:blip r:embed="rId10"/>
              <a:stretch>
                <a:fillRect/>
              </a:stretch>
            </p:blipFill>
            <p:spPr>
              <a:xfrm>
                <a:off x="613436" y="5277853"/>
                <a:ext cx="4410947" cy="432000"/>
              </a:xfrm>
              <a:prstGeom prst="rect">
                <a:avLst/>
              </a:prstGeom>
            </p:spPr>
          </p:pic>
        </p:grpSp>
        <p:sp>
          <p:nvSpPr>
            <p:cNvPr id="50" name="椭圆 49">
              <a:extLst>
                <a:ext uri="{FF2B5EF4-FFF2-40B4-BE49-F238E27FC236}">
                  <a16:creationId xmlns:a16="http://schemas.microsoft.com/office/drawing/2014/main" id="{7FD082E4-98BA-45C1-8EA1-A270340B66C4}"/>
                </a:ext>
              </a:extLst>
            </p:cNvPr>
            <p:cNvSpPr/>
            <p:nvPr/>
          </p:nvSpPr>
          <p:spPr>
            <a:xfrm>
              <a:off x="6908800" y="32893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FBBC071-4BC0-4C1B-898B-DA96C1DED7B2}"/>
                </a:ext>
              </a:extLst>
            </p:cNvPr>
            <p:cNvSpPr/>
            <p:nvPr/>
          </p:nvSpPr>
          <p:spPr>
            <a:xfrm>
              <a:off x="6908800" y="403713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A77BFEB7-947E-4678-8E4C-9BF40481D860}"/>
                </a:ext>
              </a:extLst>
            </p:cNvPr>
            <p:cNvSpPr/>
            <p:nvPr/>
          </p:nvSpPr>
          <p:spPr>
            <a:xfrm>
              <a:off x="6908800" y="482306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48FA4D09-7FB0-4A23-9F5E-B0EC83A8D6B0}"/>
                </a:ext>
              </a:extLst>
            </p:cNvPr>
            <p:cNvSpPr/>
            <p:nvPr/>
          </p:nvSpPr>
          <p:spPr>
            <a:xfrm>
              <a:off x="6908800" y="560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中括号 59">
              <a:extLst>
                <a:ext uri="{FF2B5EF4-FFF2-40B4-BE49-F238E27FC236}">
                  <a16:creationId xmlns:a16="http://schemas.microsoft.com/office/drawing/2014/main" id="{19EEB6D4-E081-4FD9-B6A9-9C06F4AA2135}"/>
                </a:ext>
              </a:extLst>
            </p:cNvPr>
            <p:cNvSpPr/>
            <p:nvPr/>
          </p:nvSpPr>
          <p:spPr>
            <a:xfrm>
              <a:off x="6971186" y="3324164"/>
              <a:ext cx="104775" cy="720000"/>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右中括号 61">
              <a:extLst>
                <a:ext uri="{FF2B5EF4-FFF2-40B4-BE49-F238E27FC236}">
                  <a16:creationId xmlns:a16="http://schemas.microsoft.com/office/drawing/2014/main" id="{9AB1BCAA-3114-40BF-AF22-133B646EF7B7}"/>
                </a:ext>
              </a:extLst>
            </p:cNvPr>
            <p:cNvSpPr/>
            <p:nvPr/>
          </p:nvSpPr>
          <p:spPr>
            <a:xfrm>
              <a:off x="6973565" y="4078561"/>
              <a:ext cx="104775" cy="756000"/>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右中括号 62">
              <a:extLst>
                <a:ext uri="{FF2B5EF4-FFF2-40B4-BE49-F238E27FC236}">
                  <a16:creationId xmlns:a16="http://schemas.microsoft.com/office/drawing/2014/main" id="{2D8065A8-8D42-49AC-8BC9-AEC1FE3502DA}"/>
                </a:ext>
              </a:extLst>
            </p:cNvPr>
            <p:cNvSpPr/>
            <p:nvPr/>
          </p:nvSpPr>
          <p:spPr>
            <a:xfrm>
              <a:off x="6977165" y="4862594"/>
              <a:ext cx="104775" cy="785932"/>
            </a:xfrm>
            <a:prstGeom prst="righ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40495188-94D9-4955-BD45-A7A00ACEAB61}"/>
                </a:ext>
              </a:extLst>
            </p:cNvPr>
            <p:cNvSpPr txBox="1"/>
            <p:nvPr/>
          </p:nvSpPr>
          <p:spPr>
            <a:xfrm>
              <a:off x="7098607" y="3437837"/>
              <a:ext cx="1471739"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L</a:t>
              </a:r>
              <a:r>
                <a:rPr lang="zh-CN" altLang="en-US" sz="1400" dirty="0">
                  <a:latin typeface="Calibri" panose="020F0502020204030204" pitchFamily="34" charset="0"/>
                  <a:cs typeface="Calibri" panose="020F0502020204030204" pitchFamily="34" charset="0"/>
                </a:rPr>
                <a:t>iteral translation</a:t>
              </a:r>
            </a:p>
          </p:txBody>
        </p:sp>
        <p:sp>
          <p:nvSpPr>
            <p:cNvPr id="66" name="文本框 65">
              <a:extLst>
                <a:ext uri="{FF2B5EF4-FFF2-40B4-BE49-F238E27FC236}">
                  <a16:creationId xmlns:a16="http://schemas.microsoft.com/office/drawing/2014/main" id="{489D6525-72AF-41EF-A17A-65F1873F0D62}"/>
                </a:ext>
              </a:extLst>
            </p:cNvPr>
            <p:cNvSpPr txBox="1"/>
            <p:nvPr/>
          </p:nvSpPr>
          <p:spPr>
            <a:xfrm>
              <a:off x="7098607" y="4288259"/>
              <a:ext cx="2290017"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Cultural-adaptive translation</a:t>
              </a:r>
              <a:endParaRPr lang="zh-CN" altLang="en-US" sz="1400" dirty="0">
                <a:latin typeface="Calibri" panose="020F0502020204030204" pitchFamily="34" charset="0"/>
                <a:cs typeface="Calibri" panose="020F0502020204030204" pitchFamily="34" charset="0"/>
              </a:endParaRPr>
            </a:p>
          </p:txBody>
        </p:sp>
        <p:sp>
          <p:nvSpPr>
            <p:cNvPr id="67" name="文本框 66">
              <a:extLst>
                <a:ext uri="{FF2B5EF4-FFF2-40B4-BE49-F238E27FC236}">
                  <a16:creationId xmlns:a16="http://schemas.microsoft.com/office/drawing/2014/main" id="{E4187A7F-7CE3-421B-9AF0-705C57A9643F}"/>
                </a:ext>
              </a:extLst>
            </p:cNvPr>
            <p:cNvSpPr txBox="1"/>
            <p:nvPr/>
          </p:nvSpPr>
          <p:spPr>
            <a:xfrm>
              <a:off x="7098607" y="5085223"/>
              <a:ext cx="2485224" cy="307777"/>
            </a:xfrm>
            <a:prstGeom prst="rect">
              <a:avLst/>
            </a:prstGeom>
            <a:noFill/>
          </p:spPr>
          <p:txBody>
            <a:bodyPr wrap="square">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Cultural background reference</a:t>
              </a:r>
              <a:endParaRPr lang="zh-CN" altLang="en-US" sz="1400" dirty="0">
                <a:latin typeface="Calibri" panose="020F0502020204030204" pitchFamily="34" charset="0"/>
                <a:cs typeface="Calibri" panose="020F0502020204030204" pitchFamily="34" charset="0"/>
              </a:endParaRPr>
            </a:p>
          </p:txBody>
        </p:sp>
      </p:grpSp>
      <p:sp>
        <p:nvSpPr>
          <p:cNvPr id="11" name="Title 10">
            <a:extLst>
              <a:ext uri="{FF2B5EF4-FFF2-40B4-BE49-F238E27FC236}">
                <a16:creationId xmlns:a16="http://schemas.microsoft.com/office/drawing/2014/main" id="{CB8A384F-A14E-51DA-4590-16CF41C16B4C}"/>
              </a:ext>
            </a:extLst>
          </p:cNvPr>
          <p:cNvSpPr>
            <a:spLocks noGrp="1"/>
          </p:cNvSpPr>
          <p:nvPr>
            <p:ph type="title"/>
          </p:nvPr>
        </p:nvSpPr>
        <p:spPr/>
        <p:txBody>
          <a:bodyPr/>
          <a:lstStyle/>
          <a:p>
            <a:r>
              <a:rPr lang="en-GB" dirty="0"/>
              <a:t>Asking about ingredients</a:t>
            </a:r>
          </a:p>
        </p:txBody>
      </p:sp>
      <p:sp>
        <p:nvSpPr>
          <p:cNvPr id="2" name="Date Placeholder 1">
            <a:extLst>
              <a:ext uri="{FF2B5EF4-FFF2-40B4-BE49-F238E27FC236}">
                <a16:creationId xmlns:a16="http://schemas.microsoft.com/office/drawing/2014/main" id="{2C55FC5F-946E-577F-34BD-7C19FDE2E77E}"/>
              </a:ext>
            </a:extLst>
          </p:cNvPr>
          <p:cNvSpPr>
            <a:spLocks noGrp="1"/>
          </p:cNvSpPr>
          <p:nvPr>
            <p:ph type="dt" sz="half" idx="10"/>
          </p:nvPr>
        </p:nvSpPr>
        <p:spPr/>
        <p:txBody>
          <a:bodyPr/>
          <a:lstStyle/>
          <a:p>
            <a:r>
              <a:rPr lang="da-DK" altLang="zh-CN"/>
              <a:t>06/12/2024</a:t>
            </a:r>
            <a:endParaRPr lang="zh-CN" altLang="en-US"/>
          </a:p>
        </p:txBody>
      </p:sp>
      <p:sp>
        <p:nvSpPr>
          <p:cNvPr id="3" name="Slide Number Placeholder 2">
            <a:extLst>
              <a:ext uri="{FF2B5EF4-FFF2-40B4-BE49-F238E27FC236}">
                <a16:creationId xmlns:a16="http://schemas.microsoft.com/office/drawing/2014/main" id="{1B0C23B5-1EB5-E52A-23E6-EE10351D3A0E}"/>
              </a:ext>
            </a:extLst>
          </p:cNvPr>
          <p:cNvSpPr>
            <a:spLocks noGrp="1"/>
          </p:cNvSpPr>
          <p:nvPr>
            <p:ph type="sldNum" sz="quarter" idx="12"/>
          </p:nvPr>
        </p:nvSpPr>
        <p:spPr/>
        <p:txBody>
          <a:bodyPr/>
          <a:lstStyle/>
          <a:p>
            <a:fld id="{D866DD27-337C-481F-8906-C74B369A12BA}" type="slidenum">
              <a:rPr lang="zh-CN" altLang="en-US" smtClean="0"/>
              <a:t>36</a:t>
            </a:fld>
            <a:endParaRPr lang="zh-CN" altLang="en-US"/>
          </a:p>
        </p:txBody>
      </p:sp>
      <p:sp>
        <p:nvSpPr>
          <p:cNvPr id="5" name="TextBox 4">
            <a:extLst>
              <a:ext uri="{FF2B5EF4-FFF2-40B4-BE49-F238E27FC236}">
                <a16:creationId xmlns:a16="http://schemas.microsoft.com/office/drawing/2014/main" id="{0CB56283-6D1B-073B-3DC0-7FA472AAEF69}"/>
              </a:ext>
            </a:extLst>
          </p:cNvPr>
          <p:cNvSpPr txBox="1"/>
          <p:nvPr/>
        </p:nvSpPr>
        <p:spPr>
          <a:xfrm>
            <a:off x="134396" y="5834635"/>
            <a:ext cx="11279391" cy="923330"/>
          </a:xfrm>
          <a:prstGeom prst="rect">
            <a:avLst/>
          </a:prstGeom>
          <a:noFill/>
        </p:spPr>
        <p:txBody>
          <a:bodyPr wrap="square">
            <a:spAutoFit/>
          </a:bodyPr>
          <a:lstStyle/>
          <a:p>
            <a:pPr algn="l"/>
            <a:r>
              <a:rPr lang="da-DK" b="0" u="none" strike="noStrike" dirty="0">
                <a:solidFill>
                  <a:srgbClr val="2C3A4A"/>
                </a:solidFill>
                <a:effectLst/>
                <a:latin typeface="Noto Sans" panose="020B0502040504020204" pitchFamily="34" charset="0"/>
              </a:rPr>
              <a:t>Li Zhou</a:t>
            </a:r>
            <a:r>
              <a:rPr lang="da-DK" b="0" dirty="0">
                <a:solidFill>
                  <a:srgbClr val="2C3A4A"/>
                </a:solidFill>
                <a:effectLst/>
                <a:latin typeface="Noto Sans" panose="020B0502040504020204" pitchFamily="34" charset="0"/>
              </a:rPr>
              <a:t>, </a:t>
            </a:r>
            <a:r>
              <a:rPr lang="da-DK" b="0" u="none" strike="noStrike" dirty="0">
                <a:solidFill>
                  <a:srgbClr val="2C3A4A"/>
                </a:solidFill>
                <a:effectLst/>
                <a:latin typeface="Noto Sans" panose="020B0502040504020204" pitchFamily="34" charset="0"/>
              </a:rPr>
              <a:t>Taelin Karidi</a:t>
            </a:r>
            <a:r>
              <a:rPr lang="da-DK" b="0" dirty="0">
                <a:solidFill>
                  <a:srgbClr val="2C3A4A"/>
                </a:solidFill>
                <a:effectLst/>
                <a:latin typeface="Noto Sans" panose="020B0502040504020204" pitchFamily="34" charset="0"/>
              </a:rPr>
              <a:t>, </a:t>
            </a:r>
            <a:r>
              <a:rPr lang="da-DK" b="0" u="none" strike="noStrike" dirty="0">
                <a:solidFill>
                  <a:srgbClr val="2C3A4A"/>
                </a:solidFill>
                <a:effectLst/>
                <a:latin typeface="Noto Sans" panose="020B0502040504020204" pitchFamily="34" charset="0"/>
              </a:rPr>
              <a:t>Wanlong Liu</a:t>
            </a:r>
            <a:r>
              <a:rPr lang="da-DK" b="0" dirty="0">
                <a:solidFill>
                  <a:srgbClr val="2C3A4A"/>
                </a:solidFill>
                <a:effectLst/>
                <a:latin typeface="Noto Sans" panose="020B0502040504020204" pitchFamily="34" charset="0"/>
              </a:rPr>
              <a:t>, </a:t>
            </a:r>
            <a:r>
              <a:rPr lang="da-DK" b="0" u="none" strike="noStrike" dirty="0">
                <a:solidFill>
                  <a:srgbClr val="2C3A4A"/>
                </a:solidFill>
                <a:effectLst/>
                <a:latin typeface="Noto Sans" panose="020B0502040504020204" pitchFamily="34" charset="0"/>
              </a:rPr>
              <a:t>Nicolas Garneau</a:t>
            </a:r>
            <a:r>
              <a:rPr lang="da-DK" b="0" dirty="0">
                <a:solidFill>
                  <a:srgbClr val="2C3A4A"/>
                </a:solidFill>
                <a:effectLst/>
                <a:latin typeface="Noto Sans" panose="020B0502040504020204" pitchFamily="34" charset="0"/>
              </a:rPr>
              <a:t>, </a:t>
            </a:r>
            <a:r>
              <a:rPr lang="da-DK" b="0" u="none" strike="noStrike" dirty="0">
                <a:solidFill>
                  <a:srgbClr val="2C3A4A"/>
                </a:solidFill>
                <a:effectLst/>
                <a:latin typeface="Noto Sans" panose="020B0502040504020204" pitchFamily="34" charset="0"/>
              </a:rPr>
              <a:t>Yong Cao</a:t>
            </a:r>
            <a:r>
              <a:rPr lang="da-DK" b="0" dirty="0">
                <a:solidFill>
                  <a:srgbClr val="2C3A4A"/>
                </a:solidFill>
                <a:effectLst/>
                <a:latin typeface="Noto Sans" panose="020B0502040504020204" pitchFamily="34" charset="0"/>
              </a:rPr>
              <a:t>, </a:t>
            </a:r>
            <a:r>
              <a:rPr lang="da-DK" b="0" u="none" strike="noStrike" dirty="0" err="1">
                <a:solidFill>
                  <a:srgbClr val="2C3A4A"/>
                </a:solidFill>
                <a:effectLst/>
                <a:latin typeface="Noto Sans" panose="020B0502040504020204" pitchFamily="34" charset="0"/>
              </a:rPr>
              <a:t>Wenyu</a:t>
            </a:r>
            <a:r>
              <a:rPr lang="da-DK" b="0" u="none" strike="noStrike" dirty="0">
                <a:solidFill>
                  <a:srgbClr val="2C3A4A"/>
                </a:solidFill>
                <a:effectLst/>
                <a:latin typeface="Noto Sans" panose="020B0502040504020204" pitchFamily="34" charset="0"/>
              </a:rPr>
              <a:t> Chen</a:t>
            </a:r>
            <a:r>
              <a:rPr lang="da-DK" b="0" dirty="0">
                <a:solidFill>
                  <a:srgbClr val="2C3A4A"/>
                </a:solidFill>
                <a:effectLst/>
                <a:latin typeface="Noto Sans" panose="020B0502040504020204" pitchFamily="34" charset="0"/>
              </a:rPr>
              <a:t>, </a:t>
            </a:r>
            <a:r>
              <a:rPr lang="da-DK" b="0" u="none" strike="noStrike" dirty="0" err="1">
                <a:solidFill>
                  <a:srgbClr val="2C3A4A"/>
                </a:solidFill>
                <a:effectLst/>
                <a:latin typeface="Noto Sans" panose="020B0502040504020204" pitchFamily="34" charset="0"/>
              </a:rPr>
              <a:t>Haizhou</a:t>
            </a:r>
            <a:r>
              <a:rPr lang="da-DK" b="0" u="none" strike="noStrike" dirty="0">
                <a:solidFill>
                  <a:srgbClr val="2C3A4A"/>
                </a:solidFill>
                <a:effectLst/>
                <a:latin typeface="Noto Sans" panose="020B0502040504020204" pitchFamily="34" charset="0"/>
              </a:rPr>
              <a:t> Li</a:t>
            </a:r>
            <a:r>
              <a:rPr lang="da-DK" b="0" dirty="0">
                <a:solidFill>
                  <a:srgbClr val="2C3A4A"/>
                </a:solidFill>
                <a:effectLst/>
                <a:latin typeface="Noto Sans" panose="020B0502040504020204" pitchFamily="34" charset="0"/>
              </a:rPr>
              <a:t>, and </a:t>
            </a:r>
            <a:r>
              <a:rPr lang="da-DK" b="0" u="none" strike="noStrike" dirty="0">
                <a:solidFill>
                  <a:srgbClr val="2C3A4A"/>
                </a:solidFill>
                <a:effectLst/>
                <a:latin typeface="Noto Sans" panose="020B0502040504020204" pitchFamily="34" charset="0"/>
              </a:rPr>
              <a:t>Daniel Hershcovich. </a:t>
            </a:r>
            <a:r>
              <a:rPr lang="en-US" b="0" u="sng" strike="noStrike" dirty="0">
                <a:solidFill>
                  <a:srgbClr val="2C3A4A"/>
                </a:solidFill>
                <a:effectLst/>
                <a:latin typeface="Noto Sans" panose="020B0502040504020204" pitchFamily="34" charset="0"/>
              </a:rPr>
              <a:t>Does Mapo Tofu Contain Coffee? Probing LLMs for Food-related Cultural Knowledge</a:t>
            </a:r>
            <a:r>
              <a:rPr lang="da-DK" u="sng" strike="noStrike" dirty="0">
                <a:solidFill>
                  <a:srgbClr val="2C3A4A"/>
                </a:solidFill>
                <a:latin typeface="Noto Sans" panose="020B0502040504020204" pitchFamily="34" charset="0"/>
              </a:rPr>
              <a:t>. </a:t>
            </a:r>
            <a:r>
              <a:rPr lang="da-DK" i="1" u="none" strike="noStrike" dirty="0">
                <a:solidFill>
                  <a:srgbClr val="2C3A4A"/>
                </a:solidFill>
                <a:latin typeface="Noto Sans" panose="020B0502040504020204" pitchFamily="34" charset="0"/>
              </a:rPr>
              <a:t>Under submission</a:t>
            </a:r>
            <a:endParaRPr lang="en-US" b="0" u="none" strike="noStrike" dirty="0">
              <a:solidFill>
                <a:srgbClr val="2C3A4A"/>
              </a:solidFill>
              <a:effectLst/>
              <a:latin typeface="Noto Sans" panose="020B0502040504020204" pitchFamily="34" charset="0"/>
            </a:endParaRPr>
          </a:p>
        </p:txBody>
      </p:sp>
    </p:spTree>
    <p:extLst>
      <p:ext uri="{BB962C8B-B14F-4D97-AF65-F5344CB8AC3E}">
        <p14:creationId xmlns:p14="http://schemas.microsoft.com/office/powerpoint/2010/main" val="1888377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1F9C32F-3B73-42D3-B409-E3CC42D7DF33}"/>
              </a:ext>
            </a:extLst>
          </p:cNvPr>
          <p:cNvSpPr txBox="1"/>
          <p:nvPr/>
        </p:nvSpPr>
        <p:spPr>
          <a:xfrm>
            <a:off x="1793664" y="1972816"/>
            <a:ext cx="2463752" cy="3788858"/>
          </a:xfrm>
          <a:prstGeom prst="rect">
            <a:avLst/>
          </a:prstGeom>
          <a:noFill/>
        </p:spPr>
        <p:txBody>
          <a:bodyPr wrap="square">
            <a:spAutoFit/>
          </a:bodyPr>
          <a:lstStyle/>
          <a:p>
            <a:pPr>
              <a:lnSpc>
                <a:spcPct val="150000"/>
              </a:lnSpc>
            </a:pPr>
            <a:r>
              <a:rPr lang="en-US" altLang="zh-CN" b="1" dirty="0">
                <a:latin typeface="Calibri" panose="020F0502020204030204" pitchFamily="34" charset="0"/>
                <a:ea typeface="Calibri" panose="020F0502020204030204" pitchFamily="34" charset="0"/>
                <a:cs typeface="Calibri" panose="020F0502020204030204" pitchFamily="34" charset="0"/>
              </a:rPr>
              <a:t>RQ1: </a:t>
            </a:r>
            <a:r>
              <a:rPr lang="en-US" altLang="zh-CN" dirty="0">
                <a:latin typeface="Calibri" panose="020F0502020204030204" pitchFamily="34" charset="0"/>
                <a:ea typeface="Calibri" panose="020F0502020204030204" pitchFamily="34" charset="0"/>
                <a:cs typeface="Calibri" panose="020F0502020204030204" pitchFamily="34" charset="0"/>
              </a:rPr>
              <a:t>What cultural biases exist within the cultural knowledge contained in LLMs? </a:t>
            </a:r>
          </a:p>
          <a:p>
            <a:pPr>
              <a:lnSpc>
                <a:spcPct val="150000"/>
              </a:lnSpc>
            </a:pPr>
            <a:endParaRPr lang="en-US" altLang="zh-CN"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altLang="zh-CN" b="1" dirty="0">
                <a:latin typeface="Calibri" panose="020F0502020204030204" pitchFamily="34" charset="0"/>
                <a:ea typeface="Calibri" panose="020F0502020204030204" pitchFamily="34" charset="0"/>
                <a:cs typeface="Calibri" panose="020F0502020204030204" pitchFamily="34" charset="0"/>
              </a:rPr>
              <a:t>RQ2: </a:t>
            </a:r>
            <a:r>
              <a:rPr lang="en-US" altLang="zh-CN" dirty="0">
                <a:latin typeface="Calibri" panose="020F0502020204030204" pitchFamily="34" charset="0"/>
                <a:ea typeface="Calibri" panose="020F0502020204030204" pitchFamily="34" charset="0"/>
                <a:cs typeface="Calibri" panose="020F0502020204030204" pitchFamily="34" charset="0"/>
              </a:rPr>
              <a:t>How can we best prompt and evaluate LLMs to elicit culture-specific knowledge?</a:t>
            </a:r>
            <a:endParaRPr lang="zh-CN" altLang="en-US" dirty="0">
              <a:latin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A87F86EA-ACF8-46DE-8106-562E5C3B4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033" y="580403"/>
            <a:ext cx="6123915" cy="5754336"/>
          </a:xfrm>
          <a:prstGeom prst="rect">
            <a:avLst/>
          </a:prstGeom>
        </p:spPr>
      </p:pic>
      <p:sp>
        <p:nvSpPr>
          <p:cNvPr id="5" name="Title 4">
            <a:extLst>
              <a:ext uri="{FF2B5EF4-FFF2-40B4-BE49-F238E27FC236}">
                <a16:creationId xmlns:a16="http://schemas.microsoft.com/office/drawing/2014/main" id="{08347285-B50B-05B6-A487-756333C7BCCE}"/>
              </a:ext>
            </a:extLst>
          </p:cNvPr>
          <p:cNvSpPr>
            <a:spLocks noGrp="1"/>
          </p:cNvSpPr>
          <p:nvPr>
            <p:ph type="title"/>
          </p:nvPr>
        </p:nvSpPr>
        <p:spPr/>
        <p:txBody>
          <a:bodyPr/>
          <a:lstStyle/>
          <a:p>
            <a:r>
              <a:rPr lang="en-GB" dirty="0"/>
              <a:t>Research questions</a:t>
            </a:r>
          </a:p>
        </p:txBody>
      </p:sp>
      <p:sp>
        <p:nvSpPr>
          <p:cNvPr id="2" name="Date Placeholder 1">
            <a:extLst>
              <a:ext uri="{FF2B5EF4-FFF2-40B4-BE49-F238E27FC236}">
                <a16:creationId xmlns:a16="http://schemas.microsoft.com/office/drawing/2014/main" id="{09D99007-A5E1-1F3A-46F7-3D1298F13CB7}"/>
              </a:ext>
            </a:extLst>
          </p:cNvPr>
          <p:cNvSpPr>
            <a:spLocks noGrp="1"/>
          </p:cNvSpPr>
          <p:nvPr>
            <p:ph type="dt" sz="half" idx="10"/>
          </p:nvPr>
        </p:nvSpPr>
        <p:spPr/>
        <p:txBody>
          <a:bodyPr/>
          <a:lstStyle/>
          <a:p>
            <a:r>
              <a:rPr lang="da-DK"/>
              <a:t>06/12/2024</a:t>
            </a:r>
            <a:endParaRPr lang="en-GB" dirty="0"/>
          </a:p>
        </p:txBody>
      </p:sp>
      <p:sp>
        <p:nvSpPr>
          <p:cNvPr id="3" name="Slide Number Placeholder 2">
            <a:extLst>
              <a:ext uri="{FF2B5EF4-FFF2-40B4-BE49-F238E27FC236}">
                <a16:creationId xmlns:a16="http://schemas.microsoft.com/office/drawing/2014/main" id="{E3B5A0D1-035F-7EEB-974B-265484CA7907}"/>
              </a:ext>
            </a:extLst>
          </p:cNvPr>
          <p:cNvSpPr>
            <a:spLocks noGrp="1"/>
          </p:cNvSpPr>
          <p:nvPr>
            <p:ph type="sldNum" sz="quarter" idx="12"/>
          </p:nvPr>
        </p:nvSpPr>
        <p:spPr/>
        <p:txBody>
          <a:bodyPr/>
          <a:lstStyle/>
          <a:p>
            <a:fld id="{091A926C-488A-4E3E-9C21-57CAA120E114}" type="slidenum">
              <a:rPr lang="en-GB" smtClean="0"/>
              <a:t>37</a:t>
            </a:fld>
            <a:endParaRPr lang="en-GB" dirty="0"/>
          </a:p>
        </p:txBody>
      </p:sp>
    </p:spTree>
    <p:extLst>
      <p:ext uri="{BB962C8B-B14F-4D97-AF65-F5344CB8AC3E}">
        <p14:creationId xmlns:p14="http://schemas.microsoft.com/office/powerpoint/2010/main" val="129466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878B854-3D91-4FBF-9683-4FF90A22E82E}"/>
              </a:ext>
            </a:extLst>
          </p:cNvPr>
          <p:cNvPicPr>
            <a:picLocks noChangeAspect="1"/>
          </p:cNvPicPr>
          <p:nvPr/>
        </p:nvPicPr>
        <p:blipFill>
          <a:blip r:embed="rId3"/>
          <a:srcRect b="56711"/>
          <a:stretch/>
        </p:blipFill>
        <p:spPr>
          <a:xfrm>
            <a:off x="128693" y="1543553"/>
            <a:ext cx="11761296" cy="4698789"/>
          </a:xfrm>
          <a:prstGeom prst="rect">
            <a:avLst/>
          </a:prstGeom>
        </p:spPr>
      </p:pic>
      <p:sp>
        <p:nvSpPr>
          <p:cNvPr id="5" name="Title 4">
            <a:extLst>
              <a:ext uri="{FF2B5EF4-FFF2-40B4-BE49-F238E27FC236}">
                <a16:creationId xmlns:a16="http://schemas.microsoft.com/office/drawing/2014/main" id="{2249D1B2-0BCA-1B75-A1A6-FF72228B6F38}"/>
              </a:ext>
            </a:extLst>
          </p:cNvPr>
          <p:cNvSpPr>
            <a:spLocks noGrp="1"/>
          </p:cNvSpPr>
          <p:nvPr>
            <p:ph type="title"/>
          </p:nvPr>
        </p:nvSpPr>
        <p:spPr/>
        <p:txBody>
          <a:bodyPr/>
          <a:lstStyle/>
          <a:p>
            <a:r>
              <a:rPr lang="en-GB" dirty="0"/>
              <a:t>Results</a:t>
            </a:r>
          </a:p>
        </p:txBody>
      </p:sp>
      <p:sp>
        <p:nvSpPr>
          <p:cNvPr id="2" name="Date Placeholder 1">
            <a:extLst>
              <a:ext uri="{FF2B5EF4-FFF2-40B4-BE49-F238E27FC236}">
                <a16:creationId xmlns:a16="http://schemas.microsoft.com/office/drawing/2014/main" id="{F41D62B4-EBAC-5D96-0DCB-53038B266DE5}"/>
              </a:ext>
            </a:extLst>
          </p:cNvPr>
          <p:cNvSpPr>
            <a:spLocks noGrp="1"/>
          </p:cNvSpPr>
          <p:nvPr>
            <p:ph type="dt" sz="half" idx="10"/>
          </p:nvPr>
        </p:nvSpPr>
        <p:spPr/>
        <p:txBody>
          <a:bodyPr/>
          <a:lstStyle/>
          <a:p>
            <a:r>
              <a:rPr lang="da-DK"/>
              <a:t>06/12/2024</a:t>
            </a:r>
            <a:endParaRPr lang="en-GB" dirty="0"/>
          </a:p>
        </p:txBody>
      </p:sp>
      <p:sp>
        <p:nvSpPr>
          <p:cNvPr id="3" name="Slide Number Placeholder 2">
            <a:extLst>
              <a:ext uri="{FF2B5EF4-FFF2-40B4-BE49-F238E27FC236}">
                <a16:creationId xmlns:a16="http://schemas.microsoft.com/office/drawing/2014/main" id="{2FE2D602-8A5A-055F-28AD-82269D7096C2}"/>
              </a:ext>
            </a:extLst>
          </p:cNvPr>
          <p:cNvSpPr>
            <a:spLocks noGrp="1"/>
          </p:cNvSpPr>
          <p:nvPr>
            <p:ph type="sldNum" sz="quarter" idx="12"/>
          </p:nvPr>
        </p:nvSpPr>
        <p:spPr/>
        <p:txBody>
          <a:bodyPr/>
          <a:lstStyle/>
          <a:p>
            <a:fld id="{091A926C-488A-4E3E-9C21-57CAA120E114}" type="slidenum">
              <a:rPr lang="en-GB" smtClean="0"/>
              <a:t>38</a:t>
            </a:fld>
            <a:endParaRPr lang="en-GB" dirty="0"/>
          </a:p>
        </p:txBody>
      </p:sp>
    </p:spTree>
    <p:extLst>
      <p:ext uri="{BB962C8B-B14F-4D97-AF65-F5344CB8AC3E}">
        <p14:creationId xmlns:p14="http://schemas.microsoft.com/office/powerpoint/2010/main" val="1964433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BC31E88-4C3A-4153-8153-91090B580EE3}"/>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154516" y="2435160"/>
            <a:ext cx="3410460" cy="3267917"/>
          </a:xfrm>
          <a:prstGeom prst="rect">
            <a:avLst/>
          </a:prstGeom>
        </p:spPr>
      </p:pic>
      <p:pic>
        <p:nvPicPr>
          <p:cNvPr id="7" name="图片 6">
            <a:extLst>
              <a:ext uri="{FF2B5EF4-FFF2-40B4-BE49-F238E27FC236}">
                <a16:creationId xmlns:a16="http://schemas.microsoft.com/office/drawing/2014/main" id="{10BA7F46-020B-420B-A9D0-75F6974A58EB}"/>
              </a:ext>
            </a:extLst>
          </p:cNvPr>
          <p:cNvPicPr>
            <a:picLocks noChangeAspect="1"/>
          </p:cNvPicPr>
          <p:nvPr/>
        </p:nvPicPr>
        <p:blipFill rotWithShape="1">
          <a:blip r:embed="rId3">
            <a:extLst>
              <a:ext uri="{28A0092B-C50C-407E-A947-70E740481C1C}">
                <a14:useLocalDpi xmlns:a14="http://schemas.microsoft.com/office/drawing/2010/main" val="0"/>
              </a:ext>
            </a:extLst>
          </a:blip>
          <a:srcRect l="49175"/>
          <a:stretch/>
        </p:blipFill>
        <p:spPr>
          <a:xfrm>
            <a:off x="3825339" y="2435160"/>
            <a:ext cx="3466767" cy="3267917"/>
          </a:xfrm>
          <a:prstGeom prst="rect">
            <a:avLst/>
          </a:prstGeom>
        </p:spPr>
      </p:pic>
      <p:pic>
        <p:nvPicPr>
          <p:cNvPr id="9" name="图片 8">
            <a:extLst>
              <a:ext uri="{FF2B5EF4-FFF2-40B4-BE49-F238E27FC236}">
                <a16:creationId xmlns:a16="http://schemas.microsoft.com/office/drawing/2014/main" id="{748D6CDE-D815-4D21-8E4F-7EA6057CB6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468" y="2776134"/>
            <a:ext cx="4639532" cy="2585969"/>
          </a:xfrm>
          <a:prstGeom prst="rect">
            <a:avLst/>
          </a:prstGeom>
        </p:spPr>
      </p:pic>
      <p:sp>
        <p:nvSpPr>
          <p:cNvPr id="10" name="矩形: 圆角 9">
            <a:extLst>
              <a:ext uri="{FF2B5EF4-FFF2-40B4-BE49-F238E27FC236}">
                <a16:creationId xmlns:a16="http://schemas.microsoft.com/office/drawing/2014/main" id="{74726C23-EDAD-4A9D-B148-701023AAA994}"/>
              </a:ext>
            </a:extLst>
          </p:cNvPr>
          <p:cNvSpPr/>
          <p:nvPr/>
        </p:nvSpPr>
        <p:spPr>
          <a:xfrm>
            <a:off x="402633" y="2078847"/>
            <a:ext cx="3016336" cy="3251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Cultural background analysis</a:t>
            </a:r>
            <a:endParaRPr lang="zh-CN" altLang="en-US" sz="1600" dirty="0">
              <a:latin typeface="Calibri" panose="020F0502020204030204" pitchFamily="34" charset="0"/>
              <a:cs typeface="Calibri" panose="020F0502020204030204" pitchFamily="34" charset="0"/>
            </a:endParaRPr>
          </a:p>
        </p:txBody>
      </p:sp>
      <p:sp>
        <p:nvSpPr>
          <p:cNvPr id="11" name="矩形: 圆角 10">
            <a:extLst>
              <a:ext uri="{FF2B5EF4-FFF2-40B4-BE49-F238E27FC236}">
                <a16:creationId xmlns:a16="http://schemas.microsoft.com/office/drawing/2014/main" id="{DBC3185D-7C2B-476F-9782-FD125E771612}"/>
              </a:ext>
            </a:extLst>
          </p:cNvPr>
          <p:cNvSpPr/>
          <p:nvPr/>
        </p:nvSpPr>
        <p:spPr>
          <a:xfrm>
            <a:off x="4131353" y="2078847"/>
            <a:ext cx="3016336" cy="3251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Multilingual prompt analysis</a:t>
            </a:r>
            <a:endParaRPr lang="zh-CN" altLang="en-US" sz="1600" dirty="0">
              <a:latin typeface="Calibri" panose="020F0502020204030204" pitchFamily="34" charset="0"/>
              <a:cs typeface="Calibri" panose="020F0502020204030204" pitchFamily="34" charset="0"/>
            </a:endParaRPr>
          </a:p>
        </p:txBody>
      </p:sp>
      <p:sp>
        <p:nvSpPr>
          <p:cNvPr id="12" name="矩形: 圆角 11">
            <a:extLst>
              <a:ext uri="{FF2B5EF4-FFF2-40B4-BE49-F238E27FC236}">
                <a16:creationId xmlns:a16="http://schemas.microsoft.com/office/drawing/2014/main" id="{3C82A273-8D08-441F-9693-1F52BF59EF26}"/>
              </a:ext>
            </a:extLst>
          </p:cNvPr>
          <p:cNvSpPr/>
          <p:nvPr/>
        </p:nvSpPr>
        <p:spPr>
          <a:xfrm>
            <a:off x="7552468" y="2078847"/>
            <a:ext cx="4290028" cy="32512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600" dirty="0">
                <a:latin typeface="Calibri" panose="020F0502020204030204" pitchFamily="34" charset="0"/>
                <a:ea typeface="Calibri" panose="020F0502020204030204" pitchFamily="34" charset="0"/>
                <a:cs typeface="Calibri" panose="020F0502020204030204" pitchFamily="34" charset="0"/>
              </a:rPr>
              <a:t>Code-switching analysis</a:t>
            </a:r>
            <a:endParaRPr lang="zh-CN" altLang="en-US" sz="1600" dirty="0">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3F81F75A-9C8C-35BF-58D0-67625009E7C2}"/>
              </a:ext>
            </a:extLst>
          </p:cNvPr>
          <p:cNvSpPr>
            <a:spLocks noGrp="1"/>
          </p:cNvSpPr>
          <p:nvPr>
            <p:ph type="title"/>
          </p:nvPr>
        </p:nvSpPr>
        <p:spPr/>
        <p:txBody>
          <a:bodyPr/>
          <a:lstStyle/>
          <a:p>
            <a:r>
              <a:rPr lang="en-GB" dirty="0"/>
              <a:t>Prompt sensitivity</a:t>
            </a:r>
          </a:p>
        </p:txBody>
      </p:sp>
      <p:sp>
        <p:nvSpPr>
          <p:cNvPr id="2" name="Date Placeholder 1">
            <a:extLst>
              <a:ext uri="{FF2B5EF4-FFF2-40B4-BE49-F238E27FC236}">
                <a16:creationId xmlns:a16="http://schemas.microsoft.com/office/drawing/2014/main" id="{6166CBFE-7E85-9489-8F64-AEA8714C5AEC}"/>
              </a:ext>
            </a:extLst>
          </p:cNvPr>
          <p:cNvSpPr>
            <a:spLocks noGrp="1"/>
          </p:cNvSpPr>
          <p:nvPr>
            <p:ph type="dt" sz="half" idx="10"/>
          </p:nvPr>
        </p:nvSpPr>
        <p:spPr/>
        <p:txBody>
          <a:bodyPr/>
          <a:lstStyle/>
          <a:p>
            <a:r>
              <a:rPr lang="da-DK"/>
              <a:t>06/12/2024</a:t>
            </a:r>
            <a:endParaRPr lang="en-GB" dirty="0"/>
          </a:p>
        </p:txBody>
      </p:sp>
      <p:sp>
        <p:nvSpPr>
          <p:cNvPr id="3" name="Slide Number Placeholder 2">
            <a:extLst>
              <a:ext uri="{FF2B5EF4-FFF2-40B4-BE49-F238E27FC236}">
                <a16:creationId xmlns:a16="http://schemas.microsoft.com/office/drawing/2014/main" id="{5F6E3ED9-B2FC-1FC4-008F-070C4F69085F}"/>
              </a:ext>
            </a:extLst>
          </p:cNvPr>
          <p:cNvSpPr>
            <a:spLocks noGrp="1"/>
          </p:cNvSpPr>
          <p:nvPr>
            <p:ph type="sldNum" sz="quarter" idx="12"/>
          </p:nvPr>
        </p:nvSpPr>
        <p:spPr/>
        <p:txBody>
          <a:bodyPr/>
          <a:lstStyle/>
          <a:p>
            <a:fld id="{091A926C-488A-4E3E-9C21-57CAA120E114}" type="slidenum">
              <a:rPr lang="en-GB" smtClean="0"/>
              <a:t>39</a:t>
            </a:fld>
            <a:endParaRPr lang="en-GB" dirty="0"/>
          </a:p>
        </p:txBody>
      </p:sp>
    </p:spTree>
    <p:extLst>
      <p:ext uri="{BB962C8B-B14F-4D97-AF65-F5344CB8AC3E}">
        <p14:creationId xmlns:p14="http://schemas.microsoft.com/office/powerpoint/2010/main" val="428538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B049A905-6E8E-EA65-5935-387423D4EE6F}"/>
              </a:ext>
            </a:extLst>
          </p:cNvPr>
          <p:cNvPicPr>
            <a:picLocks noGrp="1" noChangeAspect="1"/>
          </p:cNvPicPr>
          <p:nvPr>
            <p:ph idx="1"/>
          </p:nvPr>
        </p:nvPicPr>
        <p:blipFill>
          <a:blip r:embed="rId3"/>
          <a:stretch>
            <a:fillRect/>
          </a:stretch>
        </p:blipFill>
        <p:spPr>
          <a:xfrm>
            <a:off x="534422" y="513168"/>
            <a:ext cx="10250001" cy="6351991"/>
          </a:xfrm>
        </p:spPr>
      </p:pic>
      <p:sp>
        <p:nvSpPr>
          <p:cNvPr id="4" name="Date Placeholder 3">
            <a:extLst>
              <a:ext uri="{FF2B5EF4-FFF2-40B4-BE49-F238E27FC236}">
                <a16:creationId xmlns:a16="http://schemas.microsoft.com/office/drawing/2014/main" id="{86458547-ABCF-A64A-A0DA-B6E3521EB1C4}"/>
              </a:ext>
            </a:extLst>
          </p:cNvPr>
          <p:cNvSpPr>
            <a:spLocks noGrp="1"/>
          </p:cNvSpPr>
          <p:nvPr>
            <p:ph type="dt" sz="half" idx="10"/>
          </p:nvPr>
        </p:nvSpPr>
        <p:spPr/>
        <p:txBody>
          <a:bodyPr/>
          <a:lstStyle/>
          <a:p>
            <a:r>
              <a:rPr lang="da-DK"/>
              <a:t>06/12/2024</a:t>
            </a:r>
            <a:endParaRPr lang="en-GB"/>
          </a:p>
        </p:txBody>
      </p:sp>
      <p:sp>
        <p:nvSpPr>
          <p:cNvPr id="5" name="Slide Number Placeholder 4">
            <a:extLst>
              <a:ext uri="{FF2B5EF4-FFF2-40B4-BE49-F238E27FC236}">
                <a16:creationId xmlns:a16="http://schemas.microsoft.com/office/drawing/2014/main" id="{3887391C-2F0E-0DFE-242F-6F3CB23CB7A4}"/>
              </a:ext>
            </a:extLst>
          </p:cNvPr>
          <p:cNvSpPr>
            <a:spLocks noGrp="1"/>
          </p:cNvSpPr>
          <p:nvPr>
            <p:ph type="sldNum" sz="quarter" idx="12"/>
          </p:nvPr>
        </p:nvSpPr>
        <p:spPr/>
        <p:txBody>
          <a:bodyPr/>
          <a:lstStyle/>
          <a:p>
            <a:fld id="{091A926C-488A-4E3E-9C21-57CAA120E114}" type="slidenum">
              <a:rPr lang="en-GB" smtClean="0"/>
              <a:t>4</a:t>
            </a:fld>
            <a:endParaRPr lang="en-GB"/>
          </a:p>
        </p:txBody>
      </p:sp>
      <p:sp>
        <p:nvSpPr>
          <p:cNvPr id="10" name="TextBox 9">
            <a:extLst>
              <a:ext uri="{FF2B5EF4-FFF2-40B4-BE49-F238E27FC236}">
                <a16:creationId xmlns:a16="http://schemas.microsoft.com/office/drawing/2014/main" id="{1D9B7419-504E-C14D-F401-1858B22C1A76}"/>
              </a:ext>
            </a:extLst>
          </p:cNvPr>
          <p:cNvSpPr txBox="1"/>
          <p:nvPr/>
        </p:nvSpPr>
        <p:spPr>
          <a:xfrm>
            <a:off x="218037" y="6429117"/>
            <a:ext cx="827143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0"/>
              </a:spcBef>
            </a:pPr>
            <a:r>
              <a:rPr lang="en-US">
                <a:hlinkClick r:id="rId4"/>
              </a:rPr>
              <a:t>Vered Shwartz, Everything you wanted to know about ChatGPT</a:t>
            </a:r>
            <a:r>
              <a:rPr lang="en-US"/>
              <a:t> </a:t>
            </a:r>
          </a:p>
        </p:txBody>
      </p:sp>
    </p:spTree>
    <p:extLst>
      <p:ext uri="{BB962C8B-B14F-4D97-AF65-F5344CB8AC3E}">
        <p14:creationId xmlns:p14="http://schemas.microsoft.com/office/powerpoint/2010/main" val="3195898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2E299-FD2E-0A83-34B5-1ABEC2ADDB6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9D34FC3-C681-BE16-B73E-6C6DE3360174}"/>
              </a:ext>
            </a:extLst>
          </p:cNvPr>
          <p:cNvSpPr>
            <a:spLocks noGrp="1"/>
          </p:cNvSpPr>
          <p:nvPr>
            <p:ph type="dt" sz="half" idx="10"/>
          </p:nvPr>
        </p:nvSpPr>
        <p:spPr/>
        <p:txBody>
          <a:bodyPr/>
          <a:lstStyle/>
          <a:p>
            <a:r>
              <a:rPr lang="da-DK"/>
              <a:t>06/12/2024</a:t>
            </a:r>
            <a:endParaRPr lang="en-GB"/>
          </a:p>
        </p:txBody>
      </p:sp>
      <p:sp>
        <p:nvSpPr>
          <p:cNvPr id="3" name="Title 2">
            <a:extLst>
              <a:ext uri="{FF2B5EF4-FFF2-40B4-BE49-F238E27FC236}">
                <a16:creationId xmlns:a16="http://schemas.microsoft.com/office/drawing/2014/main" id="{A75A2E70-FE43-4040-3D4A-E597DAFAA66F}"/>
              </a:ext>
            </a:extLst>
          </p:cNvPr>
          <p:cNvSpPr>
            <a:spLocks noGrp="1"/>
          </p:cNvSpPr>
          <p:nvPr>
            <p:ph type="title"/>
          </p:nvPr>
        </p:nvSpPr>
        <p:spPr/>
        <p:txBody>
          <a:bodyPr/>
          <a:lstStyle/>
          <a:p>
            <a:r>
              <a:rPr lang="en-US" sz="8800" dirty="0">
                <a:ea typeface="Open Sans Extrabold"/>
                <a:cs typeface="Microsoft New Tai Lue"/>
              </a:rPr>
              <a:t>Does AI influence humans? </a:t>
            </a:r>
            <a:br>
              <a:rPr lang="en-US" sz="8800" dirty="0">
                <a:ea typeface="Open Sans Extrabold"/>
                <a:cs typeface="Microsoft New Tai Lue"/>
              </a:rPr>
            </a:br>
            <a:r>
              <a:rPr lang="en-US" sz="8800" b="0" dirty="0">
                <a:ea typeface="Open Sans Extrabold"/>
                <a:cs typeface="Microsoft New Tai Lue"/>
              </a:rPr>
              <a:t>Long-term alignment</a:t>
            </a:r>
            <a:endParaRPr lang="en-US" sz="8800" b="0" dirty="0"/>
          </a:p>
        </p:txBody>
      </p:sp>
      <p:sp>
        <p:nvSpPr>
          <p:cNvPr id="4" name="Slide Number Placeholder 3">
            <a:extLst>
              <a:ext uri="{FF2B5EF4-FFF2-40B4-BE49-F238E27FC236}">
                <a16:creationId xmlns:a16="http://schemas.microsoft.com/office/drawing/2014/main" id="{D2A57208-A537-BA5B-7FD1-2A5784021AAA}"/>
              </a:ext>
            </a:extLst>
          </p:cNvPr>
          <p:cNvSpPr>
            <a:spLocks noGrp="1"/>
          </p:cNvSpPr>
          <p:nvPr>
            <p:ph type="sldNum" sz="quarter" idx="12"/>
          </p:nvPr>
        </p:nvSpPr>
        <p:spPr/>
        <p:txBody>
          <a:bodyPr/>
          <a:lstStyle/>
          <a:p>
            <a:fld id="{091A926C-488A-4E3E-9C21-57CAA120E114}" type="slidenum">
              <a:rPr lang="en-GB" dirty="0" smtClean="0"/>
              <a:t>40</a:t>
            </a:fld>
            <a:endParaRPr lang="en-GB"/>
          </a:p>
        </p:txBody>
      </p:sp>
    </p:spTree>
    <p:extLst>
      <p:ext uri="{BB962C8B-B14F-4D97-AF65-F5344CB8AC3E}">
        <p14:creationId xmlns:p14="http://schemas.microsoft.com/office/powerpoint/2010/main" val="3691140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126E-3E20-690A-9185-90510A69B9F3}"/>
              </a:ext>
            </a:extLst>
          </p:cNvPr>
          <p:cNvSpPr>
            <a:spLocks noGrp="1"/>
          </p:cNvSpPr>
          <p:nvPr>
            <p:ph type="title"/>
          </p:nvPr>
        </p:nvSpPr>
        <p:spPr>
          <a:xfrm>
            <a:off x="588964" y="620714"/>
            <a:ext cx="11012486" cy="865186"/>
          </a:xfrm>
        </p:spPr>
        <p:txBody>
          <a:bodyPr anchor="t">
            <a:normAutofit/>
          </a:bodyPr>
          <a:lstStyle/>
          <a:p>
            <a:r>
              <a:rPr lang="en-GB" dirty="0"/>
              <a:t>Risks: Influencing Humans</a:t>
            </a:r>
          </a:p>
        </p:txBody>
      </p:sp>
      <p:sp>
        <p:nvSpPr>
          <p:cNvPr id="4" name="Date Placeholder 3">
            <a:extLst>
              <a:ext uri="{FF2B5EF4-FFF2-40B4-BE49-F238E27FC236}">
                <a16:creationId xmlns:a16="http://schemas.microsoft.com/office/drawing/2014/main" id="{B910E597-1D9D-C3DE-5C04-BE3D9B30EF55}"/>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C0E7793E-3647-3DCD-381F-3A050CB1E9BD}"/>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41</a:t>
            </a:fld>
            <a:endParaRPr lang="en-GB"/>
          </a:p>
        </p:txBody>
      </p:sp>
      <p:sp>
        <p:nvSpPr>
          <p:cNvPr id="10" name="TextBox 9">
            <a:extLst>
              <a:ext uri="{FF2B5EF4-FFF2-40B4-BE49-F238E27FC236}">
                <a16:creationId xmlns:a16="http://schemas.microsoft.com/office/drawing/2014/main" id="{F61A9093-F138-2596-4B26-E2A379D2FAA9}"/>
              </a:ext>
            </a:extLst>
          </p:cNvPr>
          <p:cNvSpPr txBox="1"/>
          <p:nvPr/>
        </p:nvSpPr>
        <p:spPr>
          <a:xfrm>
            <a:off x="284969" y="4002430"/>
            <a:ext cx="6096000" cy="1477328"/>
          </a:xfrm>
          <a:prstGeom prst="rect">
            <a:avLst/>
          </a:prstGeom>
          <a:noFill/>
        </p:spPr>
        <p:txBody>
          <a:bodyPr wrap="square">
            <a:spAutoFit/>
          </a:bodyPr>
          <a:lstStyle/>
          <a:p>
            <a:r>
              <a:rPr lang="da-DK" dirty="0">
                <a:highlight>
                  <a:srgbClr val="FFFFFF"/>
                </a:highlight>
              </a:rPr>
              <a:t>Antonia Karamolegkou, Phillip Rust, Ruixiang Cui, Yong Cao, Anders Søgaard, and Daniel Hershcovich. 2024. </a:t>
            </a:r>
            <a:r>
              <a:rPr lang="da-DK" dirty="0">
                <a:highlight>
                  <a:srgbClr val="FFFFFF"/>
                </a:highlight>
                <a:hlinkClick r:id="rId3"/>
              </a:rPr>
              <a:t>Vision-Language Models under </a:t>
            </a:r>
            <a:r>
              <a:rPr lang="da-DK" dirty="0" err="1">
                <a:highlight>
                  <a:srgbClr val="FFFFFF"/>
                </a:highlight>
                <a:hlinkClick r:id="rId3"/>
              </a:rPr>
              <a:t>Cultural</a:t>
            </a:r>
            <a:r>
              <a:rPr lang="da-DK" dirty="0">
                <a:highlight>
                  <a:srgbClr val="FFFFFF"/>
                </a:highlight>
                <a:hlinkClick r:id="rId3"/>
              </a:rPr>
              <a:t> and Inclusive </a:t>
            </a:r>
            <a:r>
              <a:rPr lang="da-DK" dirty="0" err="1">
                <a:highlight>
                  <a:srgbClr val="FFFFFF"/>
                </a:highlight>
                <a:hlinkClick r:id="rId3"/>
              </a:rPr>
              <a:t>Considerations</a:t>
            </a:r>
            <a:r>
              <a:rPr lang="da-DK" dirty="0">
                <a:highlight>
                  <a:srgbClr val="FFFFFF"/>
                </a:highlight>
              </a:rPr>
              <a:t>. In </a:t>
            </a:r>
            <a:r>
              <a:rPr lang="da-DK" i="1" dirty="0" err="1">
                <a:highlight>
                  <a:srgbClr val="FFFFFF"/>
                </a:highlight>
              </a:rPr>
              <a:t>Proceedings</a:t>
            </a:r>
            <a:r>
              <a:rPr lang="da-DK" i="1" dirty="0">
                <a:highlight>
                  <a:srgbClr val="FFFFFF"/>
                </a:highlight>
              </a:rPr>
              <a:t> of the 1st Human-</a:t>
            </a:r>
            <a:r>
              <a:rPr lang="da-DK" i="1" dirty="0" err="1">
                <a:highlight>
                  <a:srgbClr val="FFFFFF"/>
                </a:highlight>
              </a:rPr>
              <a:t>Centered</a:t>
            </a:r>
            <a:r>
              <a:rPr lang="da-DK" i="1" dirty="0">
                <a:highlight>
                  <a:srgbClr val="FFFFFF"/>
                </a:highlight>
              </a:rPr>
              <a:t> Large Language </a:t>
            </a:r>
            <a:r>
              <a:rPr lang="da-DK" i="1" dirty="0" err="1">
                <a:highlight>
                  <a:srgbClr val="FFFFFF"/>
                </a:highlight>
              </a:rPr>
              <a:t>Modeling</a:t>
            </a:r>
            <a:r>
              <a:rPr lang="da-DK" i="1" dirty="0">
                <a:highlight>
                  <a:srgbClr val="FFFFFF"/>
                </a:highlight>
              </a:rPr>
              <a:t> Workshop</a:t>
            </a:r>
            <a:endParaRPr lang="da-DK" dirty="0">
              <a:highlight>
                <a:srgbClr val="FFFFFF"/>
              </a:highlight>
            </a:endParaRPr>
          </a:p>
        </p:txBody>
      </p:sp>
      <p:pic>
        <p:nvPicPr>
          <p:cNvPr id="12" name="Picture 11">
            <a:extLst>
              <a:ext uri="{FF2B5EF4-FFF2-40B4-BE49-F238E27FC236}">
                <a16:creationId xmlns:a16="http://schemas.microsoft.com/office/drawing/2014/main" id="{4E14B427-85D9-D5CF-B00A-A821E9D6C1C9}"/>
              </a:ext>
            </a:extLst>
          </p:cNvPr>
          <p:cNvPicPr>
            <a:picLocks noChangeAspect="1"/>
          </p:cNvPicPr>
          <p:nvPr/>
        </p:nvPicPr>
        <p:blipFill>
          <a:blip r:embed="rId4"/>
          <a:stretch>
            <a:fillRect/>
          </a:stretch>
        </p:blipFill>
        <p:spPr>
          <a:xfrm>
            <a:off x="817610" y="1867190"/>
            <a:ext cx="2120629" cy="1553794"/>
          </a:xfrm>
          <a:prstGeom prst="rect">
            <a:avLst/>
          </a:prstGeom>
        </p:spPr>
      </p:pic>
      <p:pic>
        <p:nvPicPr>
          <p:cNvPr id="14" name="Picture 13">
            <a:extLst>
              <a:ext uri="{FF2B5EF4-FFF2-40B4-BE49-F238E27FC236}">
                <a16:creationId xmlns:a16="http://schemas.microsoft.com/office/drawing/2014/main" id="{0FBBDA01-C274-D48B-BF2D-8363C05DFC86}"/>
              </a:ext>
            </a:extLst>
          </p:cNvPr>
          <p:cNvPicPr>
            <a:picLocks noChangeAspect="1"/>
          </p:cNvPicPr>
          <p:nvPr/>
        </p:nvPicPr>
        <p:blipFill rotWithShape="1">
          <a:blip r:embed="rId5"/>
          <a:srcRect l="21226" t="40285" b="3871"/>
          <a:stretch/>
        </p:blipFill>
        <p:spPr>
          <a:xfrm>
            <a:off x="568525" y="3398195"/>
            <a:ext cx="2695608" cy="457125"/>
          </a:xfrm>
          <a:prstGeom prst="rect">
            <a:avLst/>
          </a:prstGeom>
        </p:spPr>
      </p:pic>
      <p:pic>
        <p:nvPicPr>
          <p:cNvPr id="17" name="Picture 16">
            <a:extLst>
              <a:ext uri="{FF2B5EF4-FFF2-40B4-BE49-F238E27FC236}">
                <a16:creationId xmlns:a16="http://schemas.microsoft.com/office/drawing/2014/main" id="{700F8074-6741-91C8-ABC6-EA29AEEF1C68}"/>
              </a:ext>
            </a:extLst>
          </p:cNvPr>
          <p:cNvPicPr>
            <a:picLocks noChangeAspect="1"/>
          </p:cNvPicPr>
          <p:nvPr/>
        </p:nvPicPr>
        <p:blipFill>
          <a:blip r:embed="rId6"/>
          <a:stretch>
            <a:fillRect/>
          </a:stretch>
        </p:blipFill>
        <p:spPr>
          <a:xfrm>
            <a:off x="3851110" y="1867190"/>
            <a:ext cx="1988049" cy="1524364"/>
          </a:xfrm>
          <a:prstGeom prst="rect">
            <a:avLst/>
          </a:prstGeom>
        </p:spPr>
      </p:pic>
      <p:pic>
        <p:nvPicPr>
          <p:cNvPr id="21" name="Picture 20">
            <a:extLst>
              <a:ext uri="{FF2B5EF4-FFF2-40B4-BE49-F238E27FC236}">
                <a16:creationId xmlns:a16="http://schemas.microsoft.com/office/drawing/2014/main" id="{B39BE4E9-E09C-1F75-A331-D94372C0660F}"/>
              </a:ext>
            </a:extLst>
          </p:cNvPr>
          <p:cNvPicPr>
            <a:picLocks noChangeAspect="1"/>
          </p:cNvPicPr>
          <p:nvPr/>
        </p:nvPicPr>
        <p:blipFill rotWithShape="1">
          <a:blip r:embed="rId7"/>
          <a:srcRect t="42873"/>
          <a:stretch/>
        </p:blipFill>
        <p:spPr>
          <a:xfrm>
            <a:off x="3288485" y="3404866"/>
            <a:ext cx="2833149" cy="457125"/>
          </a:xfrm>
          <a:prstGeom prst="rect">
            <a:avLst/>
          </a:prstGeom>
        </p:spPr>
      </p:pic>
      <p:pic>
        <p:nvPicPr>
          <p:cNvPr id="22" name="Picture 21">
            <a:extLst>
              <a:ext uri="{FF2B5EF4-FFF2-40B4-BE49-F238E27FC236}">
                <a16:creationId xmlns:a16="http://schemas.microsoft.com/office/drawing/2014/main" id="{86431C70-308E-8C08-4478-09D33B38AFA0}"/>
              </a:ext>
            </a:extLst>
          </p:cNvPr>
          <p:cNvPicPr>
            <a:picLocks noChangeAspect="1"/>
          </p:cNvPicPr>
          <p:nvPr/>
        </p:nvPicPr>
        <p:blipFill rotWithShape="1">
          <a:blip r:embed="rId5"/>
          <a:srcRect t="2" r="83228" b="3871"/>
          <a:stretch/>
        </p:blipFill>
        <p:spPr>
          <a:xfrm>
            <a:off x="41459" y="3233327"/>
            <a:ext cx="573932" cy="786860"/>
          </a:xfrm>
          <a:prstGeom prst="rect">
            <a:avLst/>
          </a:prstGeom>
        </p:spPr>
      </p:pic>
      <p:sp>
        <p:nvSpPr>
          <p:cNvPr id="23" name="Rectangle 22">
            <a:extLst>
              <a:ext uri="{FF2B5EF4-FFF2-40B4-BE49-F238E27FC236}">
                <a16:creationId xmlns:a16="http://schemas.microsoft.com/office/drawing/2014/main" id="{366FD0E7-8516-856F-F529-431257213883}"/>
              </a:ext>
            </a:extLst>
          </p:cNvPr>
          <p:cNvSpPr/>
          <p:nvPr/>
        </p:nvSpPr>
        <p:spPr>
          <a:xfrm flipV="1">
            <a:off x="41459" y="1718274"/>
            <a:ext cx="6080175" cy="3852431"/>
          </a:xfrm>
          <a:prstGeom prst="rect">
            <a:avLst/>
          </a:prstGeom>
          <a:noFill/>
          <a:ln w="6350">
            <a:solidFill>
              <a:schemeClr val="accent1"/>
            </a:solidFill>
          </a:ln>
        </p:spPr>
        <p:txBody>
          <a:bodyPr wrap="square" rtlCol="0" anchor="ctr">
            <a:noAutofit/>
          </a:bodyPr>
          <a:lstStyle/>
          <a:p>
            <a:pPr algn="l"/>
            <a:endParaRPr lang="en-GB" sz="2400" dirty="0" err="1">
              <a:solidFill>
                <a:schemeClr val="bg1"/>
              </a:solidFill>
            </a:endParaRPr>
          </a:p>
        </p:txBody>
      </p:sp>
      <p:pic>
        <p:nvPicPr>
          <p:cNvPr id="35" name="Picture 34" descr="A blue heart and compass on a white background&#10;&#10;Description automatically generated">
            <a:extLst>
              <a:ext uri="{FF2B5EF4-FFF2-40B4-BE49-F238E27FC236}">
                <a16:creationId xmlns:a16="http://schemas.microsoft.com/office/drawing/2014/main" id="{4B54AD9D-9456-14B2-F35E-A3770DDEA83C}"/>
              </a:ext>
            </a:extLst>
          </p:cNvPr>
          <p:cNvPicPr>
            <a:picLocks noChangeAspect="1"/>
          </p:cNvPicPr>
          <p:nvPr/>
        </p:nvPicPr>
        <p:blipFill rotWithShape="1">
          <a:blip r:embed="rId8"/>
          <a:srcRect r="47797"/>
          <a:stretch/>
        </p:blipFill>
        <p:spPr>
          <a:xfrm>
            <a:off x="6770532" y="1095739"/>
            <a:ext cx="4773426" cy="5143500"/>
          </a:xfrm>
          <a:prstGeom prst="rect">
            <a:avLst/>
          </a:prstGeom>
        </p:spPr>
      </p:pic>
      <p:sp>
        <p:nvSpPr>
          <p:cNvPr id="37" name="TextBox 36">
            <a:extLst>
              <a:ext uri="{FF2B5EF4-FFF2-40B4-BE49-F238E27FC236}">
                <a16:creationId xmlns:a16="http://schemas.microsoft.com/office/drawing/2014/main" id="{DD0215B4-074E-FB60-6779-E68E0E1EF0DA}"/>
              </a:ext>
            </a:extLst>
          </p:cNvPr>
          <p:cNvSpPr txBox="1"/>
          <p:nvPr/>
        </p:nvSpPr>
        <p:spPr>
          <a:xfrm>
            <a:off x="9157245" y="1844923"/>
            <a:ext cx="1737815" cy="1200329"/>
          </a:xfrm>
          <a:prstGeom prst="rect">
            <a:avLst/>
          </a:prstGeom>
          <a:noFill/>
        </p:spPr>
        <p:txBody>
          <a:bodyPr wrap="square">
            <a:spAutoFit/>
          </a:bodyPr>
          <a:lstStyle/>
          <a:p>
            <a:pPr lvl="0"/>
            <a:r>
              <a:rPr lang="en-US" sz="2400" dirty="0"/>
              <a:t>Influencing decision making</a:t>
            </a:r>
          </a:p>
        </p:txBody>
      </p:sp>
      <p:sp>
        <p:nvSpPr>
          <p:cNvPr id="39" name="TextBox 38">
            <a:extLst>
              <a:ext uri="{FF2B5EF4-FFF2-40B4-BE49-F238E27FC236}">
                <a16:creationId xmlns:a16="http://schemas.microsoft.com/office/drawing/2014/main" id="{9C35437B-4FC9-56AA-D478-A194340D74F6}"/>
              </a:ext>
            </a:extLst>
          </p:cNvPr>
          <p:cNvSpPr txBox="1"/>
          <p:nvPr/>
        </p:nvSpPr>
        <p:spPr>
          <a:xfrm>
            <a:off x="9720361" y="4509115"/>
            <a:ext cx="1905441" cy="1200329"/>
          </a:xfrm>
          <a:prstGeom prst="rect">
            <a:avLst/>
          </a:prstGeom>
          <a:noFill/>
        </p:spPr>
        <p:txBody>
          <a:bodyPr wrap="square">
            <a:spAutoFit/>
          </a:bodyPr>
          <a:lstStyle/>
          <a:p>
            <a:pPr lvl="0"/>
            <a:r>
              <a:rPr lang="en-GB" sz="2400" dirty="0"/>
              <a:t>Creating partial/false impressions</a:t>
            </a:r>
            <a:endParaRPr lang="en-US" sz="2400" dirty="0"/>
          </a:p>
        </p:txBody>
      </p:sp>
      <p:sp>
        <p:nvSpPr>
          <p:cNvPr id="41" name="TextBox 40">
            <a:extLst>
              <a:ext uri="{FF2B5EF4-FFF2-40B4-BE49-F238E27FC236}">
                <a16:creationId xmlns:a16="http://schemas.microsoft.com/office/drawing/2014/main" id="{713810A1-1B4A-4A4A-87B9-9056BDB7CAEA}"/>
              </a:ext>
            </a:extLst>
          </p:cNvPr>
          <p:cNvSpPr txBox="1"/>
          <p:nvPr/>
        </p:nvSpPr>
        <p:spPr>
          <a:xfrm>
            <a:off x="6488057" y="4279429"/>
            <a:ext cx="2349229" cy="1200329"/>
          </a:xfrm>
          <a:prstGeom prst="rect">
            <a:avLst/>
          </a:prstGeom>
          <a:noFill/>
        </p:spPr>
        <p:txBody>
          <a:bodyPr wrap="square">
            <a:spAutoFit/>
          </a:bodyPr>
          <a:lstStyle/>
          <a:p>
            <a:pPr lvl="0"/>
            <a:r>
              <a:rPr lang="en-GB" sz="2400" dirty="0"/>
              <a:t>Perpetuating bias and stereotypes</a:t>
            </a:r>
            <a:endParaRPr lang="en-US" sz="2400" dirty="0"/>
          </a:p>
        </p:txBody>
      </p:sp>
      <p:sp>
        <p:nvSpPr>
          <p:cNvPr id="43" name="TextBox 42">
            <a:extLst>
              <a:ext uri="{FF2B5EF4-FFF2-40B4-BE49-F238E27FC236}">
                <a16:creationId xmlns:a16="http://schemas.microsoft.com/office/drawing/2014/main" id="{0ED90316-BC4A-59A6-3DFF-AE655FB3AFE1}"/>
              </a:ext>
            </a:extLst>
          </p:cNvPr>
          <p:cNvSpPr txBox="1"/>
          <p:nvPr/>
        </p:nvSpPr>
        <p:spPr>
          <a:xfrm>
            <a:off x="6380969" y="1378242"/>
            <a:ext cx="2580991" cy="1200329"/>
          </a:xfrm>
          <a:prstGeom prst="rect">
            <a:avLst/>
          </a:prstGeom>
          <a:noFill/>
        </p:spPr>
        <p:txBody>
          <a:bodyPr wrap="square">
            <a:spAutoFit/>
          </a:bodyPr>
          <a:lstStyle/>
          <a:p>
            <a:pPr lvl="0"/>
            <a:r>
              <a:rPr lang="en-GB" sz="2400" dirty="0"/>
              <a:t>Restricting communicative style</a:t>
            </a:r>
            <a:endParaRPr lang="en-US" sz="2400" dirty="0"/>
          </a:p>
        </p:txBody>
      </p:sp>
    </p:spTree>
    <p:extLst>
      <p:ext uri="{BB962C8B-B14F-4D97-AF65-F5344CB8AC3E}">
        <p14:creationId xmlns:p14="http://schemas.microsoft.com/office/powerpoint/2010/main" val="133622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6D66-BA72-C29A-63F2-CAFDA445C027}"/>
              </a:ext>
            </a:extLst>
          </p:cNvPr>
          <p:cNvSpPr>
            <a:spLocks noGrp="1"/>
          </p:cNvSpPr>
          <p:nvPr>
            <p:ph type="title"/>
          </p:nvPr>
        </p:nvSpPr>
        <p:spPr/>
        <p:txBody>
          <a:bodyPr/>
          <a:lstStyle/>
          <a:p>
            <a:r>
              <a:rPr lang="en-GB" dirty="0"/>
              <a:t>Solution: Alignment?</a:t>
            </a:r>
          </a:p>
        </p:txBody>
      </p:sp>
      <p:sp>
        <p:nvSpPr>
          <p:cNvPr id="4" name="Date Placeholder 3">
            <a:extLst>
              <a:ext uri="{FF2B5EF4-FFF2-40B4-BE49-F238E27FC236}">
                <a16:creationId xmlns:a16="http://schemas.microsoft.com/office/drawing/2014/main" id="{AF98413B-8A88-EE5C-FB65-528BA1529408}"/>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83279C45-FA60-77A1-F568-FA51EFEA1F89}"/>
              </a:ext>
            </a:extLst>
          </p:cNvPr>
          <p:cNvSpPr>
            <a:spLocks noGrp="1"/>
          </p:cNvSpPr>
          <p:nvPr>
            <p:ph type="sldNum" sz="quarter" idx="12"/>
          </p:nvPr>
        </p:nvSpPr>
        <p:spPr/>
        <p:txBody>
          <a:bodyPr/>
          <a:lstStyle/>
          <a:p>
            <a:fld id="{091A926C-488A-4E3E-9C21-57CAA120E114}" type="slidenum">
              <a:rPr lang="en-GB" smtClean="0"/>
              <a:t>42</a:t>
            </a:fld>
            <a:endParaRPr lang="en-GB" dirty="0"/>
          </a:p>
        </p:txBody>
      </p:sp>
      <p:sp>
        <p:nvSpPr>
          <p:cNvPr id="7" name="TextBox 6">
            <a:extLst>
              <a:ext uri="{FF2B5EF4-FFF2-40B4-BE49-F238E27FC236}">
                <a16:creationId xmlns:a16="http://schemas.microsoft.com/office/drawing/2014/main" id="{39B37703-33F7-85CE-6793-B3F3EAF5B4B1}"/>
              </a:ext>
            </a:extLst>
          </p:cNvPr>
          <p:cNvSpPr txBox="1"/>
          <p:nvPr/>
        </p:nvSpPr>
        <p:spPr>
          <a:xfrm>
            <a:off x="0" y="6237286"/>
            <a:ext cx="12192000" cy="646331"/>
          </a:xfrm>
          <a:prstGeom prst="rect">
            <a:avLst/>
          </a:prstGeom>
          <a:noFill/>
        </p:spPr>
        <p:txBody>
          <a:bodyPr wrap="square">
            <a:spAutoFit/>
          </a:bodyPr>
          <a:lstStyle/>
          <a:p>
            <a:pPr algn="l"/>
            <a:r>
              <a:rPr lang="en-US" b="0" i="0" dirty="0">
                <a:solidFill>
                  <a:srgbClr val="212529"/>
                </a:solidFill>
                <a:effectLst/>
                <a:highlight>
                  <a:srgbClr val="FFFFFF"/>
                </a:highlight>
                <a:latin typeface="-apple-system"/>
                <a:hlinkClick r:id="rId3"/>
              </a:rPr>
              <a:t>Direct Preference Optimization: Your Language Model is Secretly a Reward Model </a:t>
            </a:r>
            <a:r>
              <a:rPr lang="en-US" b="0" i="0" dirty="0">
                <a:solidFill>
                  <a:srgbClr val="212529"/>
                </a:solidFill>
                <a:effectLst/>
                <a:highlight>
                  <a:srgbClr val="FFFFFF"/>
                </a:highlight>
                <a:latin typeface="-apple-system"/>
              </a:rPr>
              <a:t>(</a:t>
            </a:r>
            <a:r>
              <a:rPr lang="en-US" b="0" i="0" dirty="0" err="1">
                <a:solidFill>
                  <a:srgbClr val="212529"/>
                </a:solidFill>
                <a:effectLst/>
                <a:highlight>
                  <a:srgbClr val="FFFFFF"/>
                </a:highlight>
                <a:latin typeface="-apple-system"/>
              </a:rPr>
              <a:t>Rafailov</a:t>
            </a:r>
            <a:r>
              <a:rPr lang="en-US" b="0" i="0" dirty="0">
                <a:solidFill>
                  <a:srgbClr val="212529"/>
                </a:solidFill>
                <a:effectLst/>
                <a:highlight>
                  <a:srgbClr val="FFFFFF"/>
                </a:highlight>
                <a:latin typeface="-apple-system"/>
              </a:rPr>
              <a:t> et al., </a:t>
            </a:r>
            <a:r>
              <a:rPr lang="en-US" b="0" i="0" dirty="0" err="1">
                <a:solidFill>
                  <a:srgbClr val="212529"/>
                </a:solidFill>
                <a:effectLst/>
                <a:highlight>
                  <a:srgbClr val="FFFFFF"/>
                </a:highlight>
                <a:latin typeface="-apple-system"/>
              </a:rPr>
              <a:t>NeurIPS</a:t>
            </a:r>
            <a:r>
              <a:rPr lang="en-US" b="0" i="0" dirty="0">
                <a:solidFill>
                  <a:srgbClr val="212529"/>
                </a:solidFill>
                <a:effectLst/>
                <a:highlight>
                  <a:srgbClr val="FFFFFF"/>
                </a:highlight>
                <a:latin typeface="-apple-system"/>
              </a:rPr>
              <a:t> 2023)</a:t>
            </a:r>
            <a:br>
              <a:rPr lang="en-US" dirty="0"/>
            </a:br>
            <a:endParaRPr lang="en-GB" dirty="0"/>
          </a:p>
        </p:txBody>
      </p:sp>
      <p:pic>
        <p:nvPicPr>
          <p:cNvPr id="9" name="Picture 8">
            <a:extLst>
              <a:ext uri="{FF2B5EF4-FFF2-40B4-BE49-F238E27FC236}">
                <a16:creationId xmlns:a16="http://schemas.microsoft.com/office/drawing/2014/main" id="{642EDE19-0E20-886D-33DE-0C604253540D}"/>
              </a:ext>
            </a:extLst>
          </p:cNvPr>
          <p:cNvPicPr>
            <a:picLocks noChangeAspect="1"/>
          </p:cNvPicPr>
          <p:nvPr/>
        </p:nvPicPr>
        <p:blipFill>
          <a:blip r:embed="rId4"/>
          <a:stretch>
            <a:fillRect/>
          </a:stretch>
        </p:blipFill>
        <p:spPr>
          <a:xfrm>
            <a:off x="588963" y="3998746"/>
            <a:ext cx="10983929" cy="2270046"/>
          </a:xfrm>
          <a:prstGeom prst="rect">
            <a:avLst/>
          </a:prstGeom>
        </p:spPr>
      </p:pic>
      <p:pic>
        <p:nvPicPr>
          <p:cNvPr id="8" name="Picture 7">
            <a:extLst>
              <a:ext uri="{FF2B5EF4-FFF2-40B4-BE49-F238E27FC236}">
                <a16:creationId xmlns:a16="http://schemas.microsoft.com/office/drawing/2014/main" id="{E15DC0AB-FBB8-37A3-21DE-D5964E2BC0FE}"/>
              </a:ext>
            </a:extLst>
          </p:cNvPr>
          <p:cNvPicPr>
            <a:picLocks noChangeAspect="1"/>
          </p:cNvPicPr>
          <p:nvPr/>
        </p:nvPicPr>
        <p:blipFill>
          <a:blip r:embed="rId5"/>
          <a:stretch>
            <a:fillRect/>
          </a:stretch>
        </p:blipFill>
        <p:spPr>
          <a:xfrm>
            <a:off x="0" y="1059798"/>
            <a:ext cx="12192000" cy="2141692"/>
          </a:xfrm>
          <a:prstGeom prst="rect">
            <a:avLst/>
          </a:prstGeom>
        </p:spPr>
      </p:pic>
      <p:sp>
        <p:nvSpPr>
          <p:cNvPr id="6" name="TextBox 5">
            <a:extLst>
              <a:ext uri="{FF2B5EF4-FFF2-40B4-BE49-F238E27FC236}">
                <a16:creationId xmlns:a16="http://schemas.microsoft.com/office/drawing/2014/main" id="{99BF4E23-3850-8D22-9858-079BB9D1B4AD}"/>
              </a:ext>
            </a:extLst>
          </p:cNvPr>
          <p:cNvSpPr txBox="1"/>
          <p:nvPr/>
        </p:nvSpPr>
        <p:spPr>
          <a:xfrm>
            <a:off x="0" y="3201490"/>
            <a:ext cx="12192000" cy="646331"/>
          </a:xfrm>
          <a:prstGeom prst="rect">
            <a:avLst/>
          </a:prstGeom>
          <a:noFill/>
        </p:spPr>
        <p:txBody>
          <a:bodyPr wrap="square">
            <a:spAutoFit/>
          </a:bodyPr>
          <a:lstStyle/>
          <a:p>
            <a:r>
              <a:rPr lang="en-GB" dirty="0">
                <a:hlinkClick r:id="rId6"/>
              </a:rPr>
              <a:t>Towards Bidirectional Human-AI Alignment: A Systematic Review for Clarifications, Framework, and Future Directions</a:t>
            </a:r>
            <a:r>
              <a:rPr lang="en-GB" dirty="0"/>
              <a:t> (Shen et al., 2024), adapted from </a:t>
            </a:r>
            <a:r>
              <a:rPr lang="en-GB" dirty="0">
                <a:hlinkClick r:id="rId7"/>
              </a:rPr>
              <a:t>Gabriel (2020)</a:t>
            </a:r>
            <a:endParaRPr lang="en-GB" dirty="0"/>
          </a:p>
        </p:txBody>
      </p:sp>
    </p:spTree>
    <p:extLst>
      <p:ext uri="{BB962C8B-B14F-4D97-AF65-F5344CB8AC3E}">
        <p14:creationId xmlns:p14="http://schemas.microsoft.com/office/powerpoint/2010/main" val="381576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5862-30DA-783D-9AA7-1437F8CF3282}"/>
              </a:ext>
            </a:extLst>
          </p:cNvPr>
          <p:cNvSpPr>
            <a:spLocks noGrp="1"/>
          </p:cNvSpPr>
          <p:nvPr>
            <p:ph type="title"/>
          </p:nvPr>
        </p:nvSpPr>
        <p:spPr>
          <a:xfrm>
            <a:off x="588963" y="620714"/>
            <a:ext cx="11012488" cy="863599"/>
          </a:xfrm>
        </p:spPr>
        <p:txBody>
          <a:bodyPr anchor="t">
            <a:normAutofit/>
          </a:bodyPr>
          <a:lstStyle/>
          <a:p>
            <a:r>
              <a:rPr lang="en-GB" dirty="0"/>
              <a:t>But AI Alignment Discourse is Machine-</a:t>
            </a:r>
            <a:r>
              <a:rPr lang="en-GB" dirty="0" err="1"/>
              <a:t>Centered</a:t>
            </a:r>
            <a:endParaRPr lang="en-GB" dirty="0"/>
          </a:p>
        </p:txBody>
      </p:sp>
      <p:sp>
        <p:nvSpPr>
          <p:cNvPr id="4" name="Date Placeholder 3">
            <a:extLst>
              <a:ext uri="{FF2B5EF4-FFF2-40B4-BE49-F238E27FC236}">
                <a16:creationId xmlns:a16="http://schemas.microsoft.com/office/drawing/2014/main" id="{CD59CA8F-D65E-20AD-B9B5-00B27F582ACE}"/>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E37DB5CD-AACE-F310-EAF8-3BA581DC95C5}"/>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43</a:t>
            </a:fld>
            <a:endParaRPr lang="en-GB"/>
          </a:p>
        </p:txBody>
      </p:sp>
      <p:graphicFrame>
        <p:nvGraphicFramePr>
          <p:cNvPr id="7" name="Content Placeholder 2">
            <a:extLst>
              <a:ext uri="{FF2B5EF4-FFF2-40B4-BE49-F238E27FC236}">
                <a16:creationId xmlns:a16="http://schemas.microsoft.com/office/drawing/2014/main" id="{EE034C31-44C1-FF94-C4F2-DE34CD216818}"/>
              </a:ext>
            </a:extLst>
          </p:cNvPr>
          <p:cNvGraphicFramePr>
            <a:graphicFrameLocks noGrp="1"/>
          </p:cNvGraphicFramePr>
          <p:nvPr>
            <p:ph idx="1"/>
            <p:extLst>
              <p:ext uri="{D42A27DB-BD31-4B8C-83A1-F6EECF244321}">
                <p14:modId xmlns:p14="http://schemas.microsoft.com/office/powerpoint/2010/main" val="2103757501"/>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1376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6D66-BA72-C29A-63F2-CAFDA445C027}"/>
              </a:ext>
            </a:extLst>
          </p:cNvPr>
          <p:cNvSpPr>
            <a:spLocks noGrp="1"/>
          </p:cNvSpPr>
          <p:nvPr>
            <p:ph type="title"/>
          </p:nvPr>
        </p:nvSpPr>
        <p:spPr/>
        <p:txBody>
          <a:bodyPr/>
          <a:lstStyle/>
          <a:p>
            <a:r>
              <a:rPr lang="en-GB" dirty="0"/>
              <a:t>Reframing the Alignment Objective to be Human-</a:t>
            </a:r>
            <a:r>
              <a:rPr lang="en-GB" dirty="0" err="1"/>
              <a:t>Centered</a:t>
            </a:r>
            <a:br>
              <a:rPr lang="en-GB" dirty="0"/>
            </a:br>
            <a:endParaRPr lang="en-GB" dirty="0"/>
          </a:p>
        </p:txBody>
      </p:sp>
      <p:sp>
        <p:nvSpPr>
          <p:cNvPr id="4" name="Date Placeholder 3">
            <a:extLst>
              <a:ext uri="{FF2B5EF4-FFF2-40B4-BE49-F238E27FC236}">
                <a16:creationId xmlns:a16="http://schemas.microsoft.com/office/drawing/2014/main" id="{AF98413B-8A88-EE5C-FB65-528BA1529408}"/>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83279C45-FA60-77A1-F568-FA51EFEA1F89}"/>
              </a:ext>
            </a:extLst>
          </p:cNvPr>
          <p:cNvSpPr>
            <a:spLocks noGrp="1"/>
          </p:cNvSpPr>
          <p:nvPr>
            <p:ph type="sldNum" sz="quarter" idx="12"/>
          </p:nvPr>
        </p:nvSpPr>
        <p:spPr/>
        <p:txBody>
          <a:bodyPr/>
          <a:lstStyle/>
          <a:p>
            <a:fld id="{091A926C-488A-4E3E-9C21-57CAA120E114}" type="slidenum">
              <a:rPr lang="en-GB" smtClean="0"/>
              <a:t>44</a:t>
            </a:fld>
            <a:endParaRPr lang="en-GB" dirty="0"/>
          </a:p>
        </p:txBody>
      </p:sp>
      <p:sp>
        <p:nvSpPr>
          <p:cNvPr id="6" name="Content Placeholder 5">
            <a:extLst>
              <a:ext uri="{FF2B5EF4-FFF2-40B4-BE49-F238E27FC236}">
                <a16:creationId xmlns:a16="http://schemas.microsoft.com/office/drawing/2014/main" id="{C9218EC3-8506-ACC0-3404-E7956B910875}"/>
              </a:ext>
            </a:extLst>
          </p:cNvPr>
          <p:cNvSpPr>
            <a:spLocks noGrp="1"/>
          </p:cNvSpPr>
          <p:nvPr>
            <p:ph idx="1"/>
          </p:nvPr>
        </p:nvSpPr>
        <p:spPr/>
        <p:txBody>
          <a:bodyPr/>
          <a:lstStyle/>
          <a:p>
            <a:pPr marL="0" indent="0">
              <a:buNone/>
            </a:pPr>
            <a:r>
              <a:rPr lang="en-GB" dirty="0"/>
              <a:t>Align </a:t>
            </a:r>
            <a:r>
              <a:rPr lang="da-DK" b="0" i="0" dirty="0" err="1">
                <a:solidFill>
                  <a:srgbClr val="DE4A4D"/>
                </a:solidFill>
                <a:effectLst/>
                <a:highlight>
                  <a:srgbClr val="FFFFFF"/>
                </a:highlight>
              </a:rPr>
              <a:t>Humans</a:t>
            </a:r>
            <a:r>
              <a:rPr lang="en-GB" dirty="0"/>
              <a:t> </a:t>
            </a:r>
            <a:r>
              <a:rPr lang="da-DK" b="0" i="0" dirty="0">
                <a:solidFill>
                  <a:srgbClr val="F9AB10"/>
                </a:solidFill>
                <a:effectLst/>
                <a:highlight>
                  <a:srgbClr val="FFFFFF"/>
                </a:highlight>
              </a:rPr>
              <a:t>↦</a:t>
            </a:r>
            <a:r>
              <a:rPr lang="en-GB" dirty="0"/>
              <a:t> </a:t>
            </a:r>
            <a:r>
              <a:rPr lang="da-DK" b="0" i="0" dirty="0">
                <a:solidFill>
                  <a:srgbClr val="1271CA"/>
                </a:solidFill>
                <a:effectLst/>
                <a:highlight>
                  <a:srgbClr val="FFFFFF"/>
                </a:highlight>
              </a:rPr>
              <a:t>AI</a:t>
            </a:r>
            <a:r>
              <a:rPr lang="da-DK" b="0" i="0" dirty="0">
                <a:solidFill>
                  <a:srgbClr val="000000"/>
                </a:solidFill>
                <a:effectLst/>
                <a:highlight>
                  <a:srgbClr val="FFFFFF"/>
                </a:highlight>
              </a:rPr>
              <a:t> </a:t>
            </a:r>
            <a:r>
              <a:rPr lang="en-GB" dirty="0"/>
              <a:t>     or     Align </a:t>
            </a:r>
            <a:r>
              <a:rPr lang="da-DK" b="0" i="0" dirty="0" err="1">
                <a:solidFill>
                  <a:srgbClr val="DE4A4D"/>
                </a:solidFill>
                <a:effectLst/>
                <a:highlight>
                  <a:srgbClr val="FFFFFF"/>
                </a:highlight>
              </a:rPr>
              <a:t>Humans</a:t>
            </a:r>
            <a:r>
              <a:rPr lang="en-GB" dirty="0"/>
              <a:t> + </a:t>
            </a:r>
            <a:r>
              <a:rPr lang="da-DK" b="0" i="0" dirty="0">
                <a:solidFill>
                  <a:srgbClr val="1271CA"/>
                </a:solidFill>
                <a:effectLst/>
                <a:highlight>
                  <a:srgbClr val="FFFFFF"/>
                </a:highlight>
              </a:rPr>
              <a:t>AI</a:t>
            </a:r>
            <a:r>
              <a:rPr lang="da-DK" b="0" i="0" dirty="0">
                <a:solidFill>
                  <a:srgbClr val="000000"/>
                </a:solidFill>
                <a:effectLst/>
                <a:highlight>
                  <a:srgbClr val="FFFFFF"/>
                </a:highlight>
              </a:rPr>
              <a:t> </a:t>
            </a:r>
            <a:r>
              <a:rPr lang="en-GB" dirty="0"/>
              <a:t> </a:t>
            </a:r>
            <a:r>
              <a:rPr lang="da-DK" b="0" i="0" dirty="0">
                <a:solidFill>
                  <a:srgbClr val="F9AB10"/>
                </a:solidFill>
                <a:effectLst/>
                <a:highlight>
                  <a:srgbClr val="FFFFFF"/>
                </a:highlight>
              </a:rPr>
              <a:t>↦</a:t>
            </a:r>
            <a:r>
              <a:rPr lang="en-GB" dirty="0"/>
              <a:t> a (social) goal?</a:t>
            </a:r>
          </a:p>
        </p:txBody>
      </p:sp>
      <p:pic>
        <p:nvPicPr>
          <p:cNvPr id="7" name="Content Placeholder 8">
            <a:extLst>
              <a:ext uri="{FF2B5EF4-FFF2-40B4-BE49-F238E27FC236}">
                <a16:creationId xmlns:a16="http://schemas.microsoft.com/office/drawing/2014/main" id="{278CD80A-5B5D-CEFA-EDD8-652288D03419}"/>
              </a:ext>
            </a:extLst>
          </p:cNvPr>
          <p:cNvPicPr>
            <a:picLocks noChangeAspect="1"/>
          </p:cNvPicPr>
          <p:nvPr/>
        </p:nvPicPr>
        <p:blipFill rotWithShape="1">
          <a:blip r:embed="rId3"/>
          <a:srcRect t="7578" b="35994"/>
          <a:stretch/>
        </p:blipFill>
        <p:spPr>
          <a:xfrm>
            <a:off x="1933257" y="3141305"/>
            <a:ext cx="8219272" cy="3016607"/>
          </a:xfrm>
          <a:prstGeom prst="rect">
            <a:avLst/>
          </a:prstGeom>
        </p:spPr>
      </p:pic>
      <p:sp>
        <p:nvSpPr>
          <p:cNvPr id="8" name="TextBox 7">
            <a:extLst>
              <a:ext uri="{FF2B5EF4-FFF2-40B4-BE49-F238E27FC236}">
                <a16:creationId xmlns:a16="http://schemas.microsoft.com/office/drawing/2014/main" id="{8871E8BA-07DC-8222-E835-D17184C00226}"/>
              </a:ext>
            </a:extLst>
          </p:cNvPr>
          <p:cNvSpPr txBox="1"/>
          <p:nvPr/>
        </p:nvSpPr>
        <p:spPr>
          <a:xfrm>
            <a:off x="2328731" y="6302375"/>
            <a:ext cx="7691437" cy="369332"/>
          </a:xfrm>
          <a:prstGeom prst="rect">
            <a:avLst/>
          </a:prstGeom>
          <a:noFill/>
        </p:spPr>
        <p:txBody>
          <a:bodyPr wrap="square">
            <a:spAutoFit/>
          </a:bodyPr>
          <a:lstStyle/>
          <a:p>
            <a:r>
              <a:rPr lang="en-US" b="0" i="0" u="none" strike="noStrike" dirty="0">
                <a:effectLst/>
                <a:highlight>
                  <a:srgbClr val="FFFFFF"/>
                </a:highlight>
                <a:latin typeface="-apple-system"/>
              </a:rPr>
              <a:t>Adapted from </a:t>
            </a:r>
            <a:r>
              <a:rPr lang="en-US" b="0" i="0" u="none" strike="noStrike" dirty="0">
                <a:solidFill>
                  <a:srgbClr val="446E9B"/>
                </a:solidFill>
                <a:effectLst/>
                <a:highlight>
                  <a:srgbClr val="FFFFFF"/>
                </a:highlight>
                <a:latin typeface="-apple-system"/>
                <a:hlinkClick r:id="rId4"/>
              </a:rPr>
              <a:t>Centering the Speech Community</a:t>
            </a:r>
            <a:r>
              <a:rPr lang="en-US" b="0" i="0" dirty="0">
                <a:solidFill>
                  <a:srgbClr val="212529"/>
                </a:solidFill>
                <a:effectLst/>
                <a:highlight>
                  <a:srgbClr val="FFFFFF"/>
                </a:highlight>
                <a:latin typeface="-apple-system"/>
              </a:rPr>
              <a:t> (Bird &amp; </a:t>
            </a:r>
            <a:r>
              <a:rPr lang="en-US" b="0" i="0" dirty="0" err="1">
                <a:solidFill>
                  <a:srgbClr val="212529"/>
                </a:solidFill>
                <a:effectLst/>
                <a:highlight>
                  <a:srgbClr val="FFFFFF"/>
                </a:highlight>
                <a:latin typeface="-apple-system"/>
              </a:rPr>
              <a:t>Yibarbuk</a:t>
            </a:r>
            <a:r>
              <a:rPr lang="en-US" b="0" i="0" dirty="0">
                <a:solidFill>
                  <a:srgbClr val="212529"/>
                </a:solidFill>
                <a:effectLst/>
                <a:highlight>
                  <a:srgbClr val="FFFFFF"/>
                </a:highlight>
                <a:latin typeface="-apple-system"/>
              </a:rPr>
              <a:t>, EACL 2024)</a:t>
            </a:r>
            <a:endParaRPr lang="en-GB" dirty="0"/>
          </a:p>
        </p:txBody>
      </p:sp>
      <p:sp>
        <p:nvSpPr>
          <p:cNvPr id="9" name="TextBox 8">
            <a:extLst>
              <a:ext uri="{FF2B5EF4-FFF2-40B4-BE49-F238E27FC236}">
                <a16:creationId xmlns:a16="http://schemas.microsoft.com/office/drawing/2014/main" id="{391087B8-4298-67A9-794C-1AFBAD754B39}"/>
              </a:ext>
            </a:extLst>
          </p:cNvPr>
          <p:cNvSpPr txBox="1"/>
          <p:nvPr/>
        </p:nvSpPr>
        <p:spPr>
          <a:xfrm rot="19055468">
            <a:off x="2041008" y="3720521"/>
            <a:ext cx="1703839"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400" b="0" dirty="0">
                <a:solidFill>
                  <a:srgbClr val="FF0000"/>
                </a:solidFill>
                <a:latin typeface="+mn-lt"/>
              </a:rPr>
              <a:t>preferences</a:t>
            </a:r>
          </a:p>
        </p:txBody>
      </p:sp>
      <p:sp>
        <p:nvSpPr>
          <p:cNvPr id="10" name="TextBox 9">
            <a:extLst>
              <a:ext uri="{FF2B5EF4-FFF2-40B4-BE49-F238E27FC236}">
                <a16:creationId xmlns:a16="http://schemas.microsoft.com/office/drawing/2014/main" id="{A1591F8A-6D63-6D5F-C26F-F445EC7A53A9}"/>
              </a:ext>
            </a:extLst>
          </p:cNvPr>
          <p:cNvSpPr txBox="1"/>
          <p:nvPr/>
        </p:nvSpPr>
        <p:spPr>
          <a:xfrm>
            <a:off x="3114379" y="5867954"/>
            <a:ext cx="1703839"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400" b="0" dirty="0">
                <a:solidFill>
                  <a:srgbClr val="FF0000"/>
                </a:solidFill>
                <a:latin typeface="+mn-lt"/>
              </a:rPr>
              <a:t>optimization</a:t>
            </a:r>
          </a:p>
        </p:txBody>
      </p:sp>
      <p:sp>
        <p:nvSpPr>
          <p:cNvPr id="11" name="TextBox 10">
            <a:extLst>
              <a:ext uri="{FF2B5EF4-FFF2-40B4-BE49-F238E27FC236}">
                <a16:creationId xmlns:a16="http://schemas.microsoft.com/office/drawing/2014/main" id="{B9B3B481-765D-1659-D18A-614A7B577E38}"/>
              </a:ext>
            </a:extLst>
          </p:cNvPr>
          <p:cNvSpPr txBox="1"/>
          <p:nvPr/>
        </p:nvSpPr>
        <p:spPr>
          <a:xfrm rot="3392558">
            <a:off x="4339903" y="3985932"/>
            <a:ext cx="1703839"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400" b="0" dirty="0">
                <a:solidFill>
                  <a:srgbClr val="FF0000"/>
                </a:solidFill>
                <a:latin typeface="+mn-lt"/>
              </a:rPr>
              <a:t>automation</a:t>
            </a:r>
          </a:p>
        </p:txBody>
      </p:sp>
      <p:sp>
        <p:nvSpPr>
          <p:cNvPr id="12" name="TextBox 11">
            <a:extLst>
              <a:ext uri="{FF2B5EF4-FFF2-40B4-BE49-F238E27FC236}">
                <a16:creationId xmlns:a16="http://schemas.microsoft.com/office/drawing/2014/main" id="{5B2E0CDA-7DBF-4F3D-532B-22C5CD68B6BF}"/>
              </a:ext>
            </a:extLst>
          </p:cNvPr>
          <p:cNvSpPr txBox="1"/>
          <p:nvPr/>
        </p:nvSpPr>
        <p:spPr>
          <a:xfrm rot="19055468">
            <a:off x="6067349" y="3631000"/>
            <a:ext cx="1969319"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400" b="0" dirty="0">
                <a:solidFill>
                  <a:srgbClr val="FF0000"/>
                </a:solidFill>
                <a:latin typeface="+mn-lt"/>
              </a:rPr>
              <a:t>augmentation</a:t>
            </a:r>
          </a:p>
        </p:txBody>
      </p:sp>
      <p:sp>
        <p:nvSpPr>
          <p:cNvPr id="16" name="TextBox 15">
            <a:extLst>
              <a:ext uri="{FF2B5EF4-FFF2-40B4-BE49-F238E27FC236}">
                <a16:creationId xmlns:a16="http://schemas.microsoft.com/office/drawing/2014/main" id="{E8EE6053-A6F6-98F8-EC1D-2883AEEC2508}"/>
              </a:ext>
            </a:extLst>
          </p:cNvPr>
          <p:cNvSpPr txBox="1"/>
          <p:nvPr/>
        </p:nvSpPr>
        <p:spPr>
          <a:xfrm>
            <a:off x="6329464" y="5853669"/>
            <a:ext cx="4182893"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400" b="0" dirty="0">
                <a:solidFill>
                  <a:srgbClr val="FF0000"/>
                </a:solidFill>
                <a:latin typeface="+mn-lt"/>
              </a:rPr>
              <a:t>relationship &amp; communication</a:t>
            </a:r>
          </a:p>
        </p:txBody>
      </p:sp>
      <p:sp>
        <p:nvSpPr>
          <p:cNvPr id="17" name="TextBox 16">
            <a:extLst>
              <a:ext uri="{FF2B5EF4-FFF2-40B4-BE49-F238E27FC236}">
                <a16:creationId xmlns:a16="http://schemas.microsoft.com/office/drawing/2014/main" id="{1B65E8CE-76F0-91A8-CADC-C6E4519539CD}"/>
              </a:ext>
            </a:extLst>
          </p:cNvPr>
          <p:cNvSpPr txBox="1"/>
          <p:nvPr/>
        </p:nvSpPr>
        <p:spPr>
          <a:xfrm rot="3392558">
            <a:off x="8544505" y="4013360"/>
            <a:ext cx="1703839"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400" b="0">
                <a:solidFill>
                  <a:srgbClr val="FF0000"/>
                </a:solidFill>
                <a:latin typeface="+mn-lt"/>
              </a:rPr>
              <a:t>feedback</a:t>
            </a:r>
            <a:endParaRPr lang="en-GB" sz="2400" b="0" dirty="0">
              <a:solidFill>
                <a:srgbClr val="FF0000"/>
              </a:solidFill>
              <a:latin typeface="+mn-lt"/>
            </a:endParaRPr>
          </a:p>
        </p:txBody>
      </p:sp>
      <p:sp>
        <p:nvSpPr>
          <p:cNvPr id="3" name="Rectangle 2">
            <a:extLst>
              <a:ext uri="{FF2B5EF4-FFF2-40B4-BE49-F238E27FC236}">
                <a16:creationId xmlns:a16="http://schemas.microsoft.com/office/drawing/2014/main" id="{B7945AED-F5EC-9C4C-D50E-6A960F4B6A54}"/>
              </a:ext>
            </a:extLst>
          </p:cNvPr>
          <p:cNvSpPr/>
          <p:nvPr/>
        </p:nvSpPr>
        <p:spPr>
          <a:xfrm>
            <a:off x="447472" y="1484313"/>
            <a:ext cx="3112851" cy="642802"/>
          </a:xfrm>
          <a:prstGeom prst="rect">
            <a:avLst/>
          </a:prstGeom>
          <a:noFill/>
          <a:ln w="6350">
            <a:solidFill>
              <a:schemeClr val="accent1"/>
            </a:solidFill>
          </a:ln>
        </p:spPr>
        <p:txBody>
          <a:bodyPr wrap="square" rtlCol="0" anchor="ctr">
            <a:noAutofit/>
          </a:bodyPr>
          <a:lstStyle/>
          <a:p>
            <a:pPr algn="l"/>
            <a:endParaRPr lang="en-GB" sz="2400" dirty="0" err="1">
              <a:noFill/>
            </a:endParaRPr>
          </a:p>
        </p:txBody>
      </p:sp>
      <p:sp>
        <p:nvSpPr>
          <p:cNvPr id="13" name="Rectangle 12">
            <a:extLst>
              <a:ext uri="{FF2B5EF4-FFF2-40B4-BE49-F238E27FC236}">
                <a16:creationId xmlns:a16="http://schemas.microsoft.com/office/drawing/2014/main" id="{90AEE2C6-6EF6-E387-D87F-3BD095F4F58D}"/>
              </a:ext>
            </a:extLst>
          </p:cNvPr>
          <p:cNvSpPr/>
          <p:nvPr/>
        </p:nvSpPr>
        <p:spPr>
          <a:xfrm>
            <a:off x="4486467" y="1484313"/>
            <a:ext cx="5666062" cy="642802"/>
          </a:xfrm>
          <a:prstGeom prst="rect">
            <a:avLst/>
          </a:prstGeom>
          <a:noFill/>
          <a:ln w="6350">
            <a:solidFill>
              <a:schemeClr val="accent1"/>
            </a:solidFill>
          </a:ln>
        </p:spPr>
        <p:txBody>
          <a:bodyPr wrap="square" rtlCol="0" anchor="ctr">
            <a:noAutofit/>
          </a:bodyPr>
          <a:lstStyle/>
          <a:p>
            <a:pPr algn="l"/>
            <a:endParaRPr lang="en-GB" sz="2400" dirty="0" err="1">
              <a:noFill/>
            </a:endParaRPr>
          </a:p>
        </p:txBody>
      </p:sp>
    </p:spTree>
    <p:extLst>
      <p:ext uri="{BB962C8B-B14F-4D97-AF65-F5344CB8AC3E}">
        <p14:creationId xmlns:p14="http://schemas.microsoft.com/office/powerpoint/2010/main" val="1678563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4433-75A1-4087-7698-C1C6B91F29E8}"/>
              </a:ext>
            </a:extLst>
          </p:cNvPr>
          <p:cNvSpPr>
            <a:spLocks noGrp="1"/>
          </p:cNvSpPr>
          <p:nvPr>
            <p:ph type="title"/>
          </p:nvPr>
        </p:nvSpPr>
        <p:spPr>
          <a:xfrm>
            <a:off x="588963" y="620714"/>
            <a:ext cx="11012488" cy="863599"/>
          </a:xfrm>
        </p:spPr>
        <p:txBody>
          <a:bodyPr anchor="t">
            <a:normAutofit/>
          </a:bodyPr>
          <a:lstStyle/>
          <a:p>
            <a:r>
              <a:rPr lang="en-GB" dirty="0"/>
              <a:t>Society-</a:t>
            </a:r>
            <a:r>
              <a:rPr lang="en-GB" dirty="0" err="1"/>
              <a:t>Centered</a:t>
            </a:r>
            <a:r>
              <a:rPr lang="en-GB" dirty="0"/>
              <a:t> Alignment: Roadmap</a:t>
            </a:r>
          </a:p>
        </p:txBody>
      </p:sp>
      <p:sp>
        <p:nvSpPr>
          <p:cNvPr id="4" name="Date Placeholder 3">
            <a:extLst>
              <a:ext uri="{FF2B5EF4-FFF2-40B4-BE49-F238E27FC236}">
                <a16:creationId xmlns:a16="http://schemas.microsoft.com/office/drawing/2014/main" id="{0B823D68-00B2-C6F4-84FA-16F79B6E81A9}"/>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2DD6EF16-62BB-CCB1-AA6E-16618248D5A5}"/>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45</a:t>
            </a:fld>
            <a:endParaRPr lang="en-GB"/>
          </a:p>
        </p:txBody>
      </p:sp>
      <p:graphicFrame>
        <p:nvGraphicFramePr>
          <p:cNvPr id="7" name="Content Placeholder 2">
            <a:extLst>
              <a:ext uri="{FF2B5EF4-FFF2-40B4-BE49-F238E27FC236}">
                <a16:creationId xmlns:a16="http://schemas.microsoft.com/office/drawing/2014/main" id="{EBE69FA9-AA45-60CF-A10F-D8BC47E7200F}"/>
              </a:ext>
            </a:extLst>
          </p:cNvPr>
          <p:cNvGraphicFramePr>
            <a:graphicFrameLocks noGrp="1"/>
          </p:cNvGraphicFramePr>
          <p:nvPr>
            <p:ph idx="1"/>
            <p:extLst>
              <p:ext uri="{D42A27DB-BD31-4B8C-83A1-F6EECF244321}">
                <p14:modId xmlns:p14="http://schemas.microsoft.com/office/powerpoint/2010/main" val="4237025148"/>
              </p:ext>
            </p:extLst>
          </p:nvPr>
        </p:nvGraphicFramePr>
        <p:xfrm>
          <a:off x="588962" y="1628775"/>
          <a:ext cx="11181505"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8103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CF1DF07-0843-0D6E-36C0-2A16633D8486}"/>
              </a:ext>
            </a:extLst>
          </p:cNvPr>
          <p:cNvSpPr>
            <a:spLocks noGrp="1"/>
          </p:cNvSpPr>
          <p:nvPr>
            <p:ph type="title"/>
          </p:nvPr>
        </p:nvSpPr>
        <p:spPr>
          <a:xfrm>
            <a:off x="588963" y="620714"/>
            <a:ext cx="11012488" cy="863599"/>
          </a:xfrm>
        </p:spPr>
        <p:txBody>
          <a:bodyPr anchor="t">
            <a:normAutofit/>
          </a:bodyPr>
          <a:lstStyle/>
          <a:p>
            <a:r>
              <a:rPr lang="en-US" dirty="0"/>
              <a:t>Conclusion</a:t>
            </a:r>
          </a:p>
        </p:txBody>
      </p:sp>
      <p:sp>
        <p:nvSpPr>
          <p:cNvPr id="4" name="Date Placeholder 3">
            <a:extLst>
              <a:ext uri="{FF2B5EF4-FFF2-40B4-BE49-F238E27FC236}">
                <a16:creationId xmlns:a16="http://schemas.microsoft.com/office/drawing/2014/main" id="{5EA20A3A-9EE4-697C-C24E-B6EAA2CE4B5F}"/>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dirty="0"/>
          </a:p>
        </p:txBody>
      </p:sp>
      <p:sp>
        <p:nvSpPr>
          <p:cNvPr id="5" name="Slide Number Placeholder 4">
            <a:extLst>
              <a:ext uri="{FF2B5EF4-FFF2-40B4-BE49-F238E27FC236}">
                <a16:creationId xmlns:a16="http://schemas.microsoft.com/office/drawing/2014/main" id="{FD7BC506-B5A0-CD01-2817-6476E4D89F45}"/>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46</a:t>
            </a:fld>
            <a:endParaRPr lang="en-GB" dirty="0"/>
          </a:p>
        </p:txBody>
      </p:sp>
      <p:graphicFrame>
        <p:nvGraphicFramePr>
          <p:cNvPr id="7" name="Content Placeholder 2">
            <a:extLst>
              <a:ext uri="{FF2B5EF4-FFF2-40B4-BE49-F238E27FC236}">
                <a16:creationId xmlns:a16="http://schemas.microsoft.com/office/drawing/2014/main" id="{F58EA062-5CD4-0A7E-0B8E-3B509F2E96B1}"/>
              </a:ext>
            </a:extLst>
          </p:cNvPr>
          <p:cNvGraphicFramePr>
            <a:graphicFrameLocks noGrp="1"/>
          </p:cNvGraphicFramePr>
          <p:nvPr>
            <p:ph sz="half" idx="1"/>
            <p:extLst>
              <p:ext uri="{D42A27DB-BD31-4B8C-83A1-F6EECF244321}">
                <p14:modId xmlns:p14="http://schemas.microsoft.com/office/powerpoint/2010/main" val="3933018795"/>
              </p:ext>
            </p:extLst>
          </p:nvPr>
        </p:nvGraphicFramePr>
        <p:xfrm>
          <a:off x="212447" y="1210234"/>
          <a:ext cx="7222282" cy="5472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hape 982">
            <a:extLst>
              <a:ext uri="{FF2B5EF4-FFF2-40B4-BE49-F238E27FC236}">
                <a16:creationId xmlns:a16="http://schemas.microsoft.com/office/drawing/2014/main" id="{A72E0BB2-620C-538A-07A1-93128A004DD6}"/>
              </a:ext>
            </a:extLst>
          </p:cNvPr>
          <p:cNvSpPr txBox="1">
            <a:spLocks/>
          </p:cNvSpPr>
          <p:nvPr/>
        </p:nvSpPr>
        <p:spPr>
          <a:xfrm>
            <a:off x="5867395" y="1778000"/>
            <a:ext cx="7967663" cy="4668837"/>
          </a:xfrm>
          <a:prstGeom prst="rect">
            <a:avLst/>
          </a:prstGeom>
          <a:noFill/>
          <a:ln>
            <a:noFill/>
          </a:ln>
        </p:spPr>
        <p:txBody>
          <a:bodyPr spcFirstLastPara="1" vert="horz" wrap="square" lIns="0" tIns="0" rIns="0" bIns="0" rtlCol="0" anchor="t" anchorCtr="0">
            <a:noAutofit/>
          </a:bodyPr>
          <a:lst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a:lstStyle>
          <a:p>
            <a:pPr algn="ctr">
              <a:lnSpc>
                <a:spcPct val="150000"/>
              </a:lnSpc>
            </a:pPr>
            <a:br>
              <a:rPr lang="en-GB" sz="3600" dirty="0">
                <a:solidFill>
                  <a:schemeClr val="tx1"/>
                </a:solidFill>
              </a:rPr>
            </a:br>
            <a:r>
              <a:rPr lang="en-GB" sz="4000" dirty="0"/>
              <a:t>danielhers.github.io</a:t>
            </a:r>
            <a:br>
              <a:rPr lang="en-GB" sz="4000" dirty="0"/>
            </a:br>
            <a:endParaRPr lang="en-GB" sz="4000" dirty="0"/>
          </a:p>
          <a:p>
            <a:pPr algn="ctr">
              <a:lnSpc>
                <a:spcPct val="150000"/>
              </a:lnSpc>
            </a:pPr>
            <a:r>
              <a:rPr lang="en-GB" sz="4000" dirty="0"/>
              <a:t>dh@di.ku.dk</a:t>
            </a:r>
            <a:br>
              <a:rPr lang="en-GB" sz="4000" dirty="0"/>
            </a:br>
            <a:endParaRPr lang="en-GB" sz="1600" dirty="0">
              <a:solidFill>
                <a:schemeClr val="tx1"/>
              </a:solidFill>
            </a:endParaRPr>
          </a:p>
        </p:txBody>
      </p:sp>
      <p:pic>
        <p:nvPicPr>
          <p:cNvPr id="8" name="Picture 6">
            <a:extLst>
              <a:ext uri="{FF2B5EF4-FFF2-40B4-BE49-F238E27FC236}">
                <a16:creationId xmlns:a16="http://schemas.microsoft.com/office/drawing/2014/main" id="{360E3D1C-E240-631C-8690-0F6101C2C9E5}"/>
              </a:ext>
            </a:extLst>
          </p:cNvPr>
          <p:cNvPicPr>
            <a:picLocks noChangeAspect="1"/>
          </p:cNvPicPr>
          <p:nvPr/>
        </p:nvPicPr>
        <p:blipFill>
          <a:blip r:embed="rId8"/>
          <a:stretch>
            <a:fillRect/>
          </a:stretch>
        </p:blipFill>
        <p:spPr>
          <a:xfrm>
            <a:off x="9428970" y="3884706"/>
            <a:ext cx="857405" cy="857405"/>
          </a:xfrm>
          <a:prstGeom prst="rect">
            <a:avLst/>
          </a:prstGeom>
        </p:spPr>
      </p:pic>
      <p:pic>
        <p:nvPicPr>
          <p:cNvPr id="9" name="Picture 7">
            <a:extLst>
              <a:ext uri="{FF2B5EF4-FFF2-40B4-BE49-F238E27FC236}">
                <a16:creationId xmlns:a16="http://schemas.microsoft.com/office/drawing/2014/main" id="{294FB177-B3C8-2EF9-5504-2D44D172277F}"/>
              </a:ext>
            </a:extLst>
          </p:cNvPr>
          <p:cNvPicPr>
            <a:picLocks noChangeAspect="1"/>
          </p:cNvPicPr>
          <p:nvPr/>
        </p:nvPicPr>
        <p:blipFill>
          <a:blip r:embed="rId9"/>
          <a:stretch>
            <a:fillRect/>
          </a:stretch>
        </p:blipFill>
        <p:spPr>
          <a:xfrm>
            <a:off x="9324668" y="1721554"/>
            <a:ext cx="1053115" cy="1053115"/>
          </a:xfrm>
          <a:prstGeom prst="rect">
            <a:avLst/>
          </a:prstGeom>
        </p:spPr>
      </p:pic>
    </p:spTree>
    <p:extLst>
      <p:ext uri="{BB962C8B-B14F-4D97-AF65-F5344CB8AC3E}">
        <p14:creationId xmlns:p14="http://schemas.microsoft.com/office/powerpoint/2010/main" val="3876735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78A8-4DA7-E214-DCA3-B878CB004320}"/>
              </a:ext>
            </a:extLst>
          </p:cNvPr>
          <p:cNvSpPr>
            <a:spLocks noGrp="1"/>
          </p:cNvSpPr>
          <p:nvPr>
            <p:ph type="title"/>
          </p:nvPr>
        </p:nvSpPr>
        <p:spPr>
          <a:xfrm>
            <a:off x="588964" y="620714"/>
            <a:ext cx="11012486" cy="865186"/>
          </a:xfrm>
        </p:spPr>
        <p:txBody>
          <a:bodyPr anchor="t">
            <a:normAutofit/>
          </a:bodyPr>
          <a:lstStyle/>
          <a:p>
            <a:r>
              <a:rPr lang="en-GB"/>
              <a:t>What is culture?</a:t>
            </a:r>
            <a:endParaRPr lang="en-GB" dirty="0"/>
          </a:p>
        </p:txBody>
      </p:sp>
      <p:sp>
        <p:nvSpPr>
          <p:cNvPr id="6" name="TextBox 5">
            <a:extLst>
              <a:ext uri="{FF2B5EF4-FFF2-40B4-BE49-F238E27FC236}">
                <a16:creationId xmlns:a16="http://schemas.microsoft.com/office/drawing/2014/main" id="{13F6F540-BD20-A5F7-A420-AC85C15E9F47}"/>
              </a:ext>
            </a:extLst>
          </p:cNvPr>
          <p:cNvSpPr txBox="1"/>
          <p:nvPr/>
        </p:nvSpPr>
        <p:spPr>
          <a:xfrm>
            <a:off x="588964" y="6074229"/>
            <a:ext cx="10787596" cy="72192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Aft>
                <a:spcPts val="600"/>
              </a:spcAft>
            </a:pPr>
            <a:r>
              <a:rPr lang="en-US" sz="2000" dirty="0">
                <a:hlinkClick r:id="rId3"/>
              </a:rPr>
              <a:t>Cultural anthropology: Asking questions about humanity</a:t>
            </a:r>
            <a:r>
              <a:rPr lang="en-US" sz="2000" dirty="0"/>
              <a:t> (Welsch and </a:t>
            </a:r>
            <a:r>
              <a:rPr lang="en-US" sz="2000" dirty="0" err="1"/>
              <a:t>Vivanco</a:t>
            </a:r>
            <a:r>
              <a:rPr lang="en-US" sz="2000" dirty="0"/>
              <a:t>, 2015)</a:t>
            </a:r>
          </a:p>
        </p:txBody>
      </p:sp>
      <p:sp>
        <p:nvSpPr>
          <p:cNvPr id="4" name="Date Placeholder 3">
            <a:extLst>
              <a:ext uri="{FF2B5EF4-FFF2-40B4-BE49-F238E27FC236}">
                <a16:creationId xmlns:a16="http://schemas.microsoft.com/office/drawing/2014/main" id="{675C5D70-B8D0-EE84-4C15-A9DD6F56966A}"/>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A075E317-6E58-A924-4DF3-C0055828455D}"/>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47</a:t>
            </a:fld>
            <a:endParaRPr lang="en-GB"/>
          </a:p>
        </p:txBody>
      </p:sp>
      <p:graphicFrame>
        <p:nvGraphicFramePr>
          <p:cNvPr id="25" name="Content Placeholder 2">
            <a:extLst>
              <a:ext uri="{FF2B5EF4-FFF2-40B4-BE49-F238E27FC236}">
                <a16:creationId xmlns:a16="http://schemas.microsoft.com/office/drawing/2014/main" id="{CA70B615-0799-9951-E715-948C314CD086}"/>
              </a:ext>
            </a:extLst>
          </p:cNvPr>
          <p:cNvGraphicFramePr>
            <a:graphicFrameLocks noGrp="1"/>
          </p:cNvGraphicFramePr>
          <p:nvPr>
            <p:ph sz="half" idx="2"/>
          </p:nvPr>
        </p:nvGraphicFramePr>
        <p:xfrm>
          <a:off x="588963" y="1628775"/>
          <a:ext cx="10787597" cy="4255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6541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880180E-BB56-1A0A-9D93-BAC9ECEAFC34}"/>
              </a:ext>
            </a:extLst>
          </p:cNvPr>
          <p:cNvSpPr>
            <a:spLocks noGrp="1"/>
          </p:cNvSpPr>
          <p:nvPr>
            <p:ph type="title"/>
          </p:nvPr>
        </p:nvSpPr>
        <p:spPr>
          <a:xfrm>
            <a:off x="588963" y="620714"/>
            <a:ext cx="11012488" cy="863599"/>
          </a:xfrm>
        </p:spPr>
        <p:txBody>
          <a:bodyPr/>
          <a:lstStyle/>
          <a:p>
            <a:r>
              <a:rPr lang="en-GB" b="0" dirty="0"/>
              <a:t>Granularities of variation</a:t>
            </a:r>
            <a:endParaRPr lang="en-US" b="0" dirty="0"/>
          </a:p>
        </p:txBody>
      </p:sp>
      <p:sp>
        <p:nvSpPr>
          <p:cNvPr id="4" name="Date Placeholder 3">
            <a:extLst>
              <a:ext uri="{FF2B5EF4-FFF2-40B4-BE49-F238E27FC236}">
                <a16:creationId xmlns:a16="http://schemas.microsoft.com/office/drawing/2014/main" id="{00457282-270E-A15A-25B0-CE6895890101}"/>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56B196A9-2A0B-CA5D-7136-69E1C8F8F543}"/>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48</a:t>
            </a:fld>
            <a:endParaRPr lang="en-GB"/>
          </a:p>
        </p:txBody>
      </p:sp>
      <p:graphicFrame>
        <p:nvGraphicFramePr>
          <p:cNvPr id="15" name="Content Placeholder 2">
            <a:extLst>
              <a:ext uri="{FF2B5EF4-FFF2-40B4-BE49-F238E27FC236}">
                <a16:creationId xmlns:a16="http://schemas.microsoft.com/office/drawing/2014/main" id="{9C6FD064-55B4-BCDA-6394-8FD00D2AE111}"/>
              </a:ext>
            </a:extLst>
          </p:cNvPr>
          <p:cNvGraphicFramePr>
            <a:graphicFrameLocks noGrp="1"/>
          </p:cNvGraphicFramePr>
          <p:nvPr>
            <p:ph idx="1"/>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4511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49C0B3-37BD-30FD-CDC6-BF1AE55F39C0}"/>
              </a:ext>
            </a:extLst>
          </p:cNvPr>
          <p:cNvPicPr>
            <a:picLocks noChangeAspect="1"/>
          </p:cNvPicPr>
          <p:nvPr/>
        </p:nvPicPr>
        <p:blipFill>
          <a:blip r:embed="rId3"/>
          <a:stretch>
            <a:fillRect/>
          </a:stretch>
        </p:blipFill>
        <p:spPr>
          <a:xfrm>
            <a:off x="6779953" y="432131"/>
            <a:ext cx="5412047" cy="5372924"/>
          </a:xfrm>
          <a:prstGeom prst="rect">
            <a:avLst/>
          </a:prstGeom>
        </p:spPr>
      </p:pic>
      <p:sp>
        <p:nvSpPr>
          <p:cNvPr id="2" name="Title 1">
            <a:extLst>
              <a:ext uri="{FF2B5EF4-FFF2-40B4-BE49-F238E27FC236}">
                <a16:creationId xmlns:a16="http://schemas.microsoft.com/office/drawing/2014/main" id="{CA2A5AA7-9908-3728-E2AB-C460297759DD}"/>
              </a:ext>
            </a:extLst>
          </p:cNvPr>
          <p:cNvSpPr>
            <a:spLocks noGrp="1"/>
          </p:cNvSpPr>
          <p:nvPr>
            <p:ph type="title"/>
          </p:nvPr>
        </p:nvSpPr>
        <p:spPr/>
        <p:txBody>
          <a:bodyPr/>
          <a:lstStyle/>
          <a:p>
            <a:r>
              <a:rPr lang="en-GB" dirty="0"/>
              <a:t>Hofstede Cultural Survey</a:t>
            </a:r>
          </a:p>
        </p:txBody>
      </p:sp>
      <p:sp>
        <p:nvSpPr>
          <p:cNvPr id="4" name="Date Placeholder 3">
            <a:extLst>
              <a:ext uri="{FF2B5EF4-FFF2-40B4-BE49-F238E27FC236}">
                <a16:creationId xmlns:a16="http://schemas.microsoft.com/office/drawing/2014/main" id="{5A5FC466-BC9A-21DE-AA42-7BF294BB3402}"/>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8193D3CC-04D3-0025-443F-2A2564F21C50}"/>
              </a:ext>
            </a:extLst>
          </p:cNvPr>
          <p:cNvSpPr>
            <a:spLocks noGrp="1"/>
          </p:cNvSpPr>
          <p:nvPr>
            <p:ph type="sldNum" sz="quarter" idx="12"/>
          </p:nvPr>
        </p:nvSpPr>
        <p:spPr/>
        <p:txBody>
          <a:bodyPr/>
          <a:lstStyle/>
          <a:p>
            <a:fld id="{091A926C-488A-4E3E-9C21-57CAA120E114}" type="slidenum">
              <a:rPr lang="en-GB" smtClean="0"/>
              <a:t>49</a:t>
            </a:fld>
            <a:endParaRPr lang="en-GB" dirty="0"/>
          </a:p>
        </p:txBody>
      </p:sp>
      <p:sp>
        <p:nvSpPr>
          <p:cNvPr id="7" name="TextBox 6">
            <a:extLst>
              <a:ext uri="{FF2B5EF4-FFF2-40B4-BE49-F238E27FC236}">
                <a16:creationId xmlns:a16="http://schemas.microsoft.com/office/drawing/2014/main" id="{DD892EE1-EA2E-E5BC-5C63-A83F2E7CB92B}"/>
              </a:ext>
            </a:extLst>
          </p:cNvPr>
          <p:cNvSpPr txBox="1"/>
          <p:nvPr/>
        </p:nvSpPr>
        <p:spPr>
          <a:xfrm>
            <a:off x="533400" y="6446837"/>
            <a:ext cx="6096000" cy="369332"/>
          </a:xfrm>
          <a:prstGeom prst="rect">
            <a:avLst/>
          </a:prstGeom>
          <a:noFill/>
        </p:spPr>
        <p:txBody>
          <a:bodyPr wrap="square">
            <a:spAutoFit/>
          </a:bodyPr>
          <a:lstStyle/>
          <a:p>
            <a:r>
              <a:rPr lang="en-GB" dirty="0">
                <a:hlinkClick r:id="rId4"/>
              </a:rPr>
              <a:t>https://geerthofstede.com/research-and-vsm/vsm-2013/</a:t>
            </a:r>
            <a:r>
              <a:rPr lang="en-GB" dirty="0"/>
              <a:t> </a:t>
            </a:r>
          </a:p>
        </p:txBody>
      </p:sp>
      <p:pic>
        <p:nvPicPr>
          <p:cNvPr id="8" name="Picture 2" descr="Hofstede's Cultural Dimensions EXPLAINED with EXAMPLES | B2U">
            <a:extLst>
              <a:ext uri="{FF2B5EF4-FFF2-40B4-BE49-F238E27FC236}">
                <a16:creationId xmlns:a16="http://schemas.microsoft.com/office/drawing/2014/main" id="{1760FB5E-80B4-10DF-4B2A-D98BBE7B2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1039" y="4613564"/>
            <a:ext cx="3166856" cy="17772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14">
            <a:extLst>
              <a:ext uri="{FF2B5EF4-FFF2-40B4-BE49-F238E27FC236}">
                <a16:creationId xmlns:a16="http://schemas.microsoft.com/office/drawing/2014/main" id="{AE097249-AB58-85F6-E5B4-C38D0B72BB7D}"/>
              </a:ext>
            </a:extLst>
          </p:cNvPr>
          <p:cNvGraphicFramePr>
            <a:graphicFrameLocks/>
          </p:cNvGraphicFramePr>
          <p:nvPr/>
        </p:nvGraphicFramePr>
        <p:xfrm>
          <a:off x="261487" y="1206292"/>
          <a:ext cx="6658858" cy="34072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5052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BA15B028-5423-1A98-F7DC-0095AB76409B}"/>
              </a:ext>
            </a:extLst>
          </p:cNvPr>
          <p:cNvSpPr>
            <a:spLocks noGrp="1"/>
          </p:cNvSpPr>
          <p:nvPr>
            <p:ph type="dt" sz="half" idx="10"/>
          </p:nvPr>
        </p:nvSpPr>
        <p:spPr/>
        <p:txBody>
          <a:bodyPr/>
          <a:lstStyle/>
          <a:p>
            <a:pPr>
              <a:spcAft>
                <a:spcPts val="600"/>
              </a:spcAft>
            </a:pPr>
            <a:r>
              <a:rPr lang="da-DK"/>
              <a:t>06/12/2024</a:t>
            </a:r>
            <a:endParaRPr lang="en-GB"/>
          </a:p>
        </p:txBody>
      </p:sp>
      <p:sp>
        <p:nvSpPr>
          <p:cNvPr id="5" name="Slide Number Placeholder 4" hidden="1">
            <a:extLst>
              <a:ext uri="{FF2B5EF4-FFF2-40B4-BE49-F238E27FC236}">
                <a16:creationId xmlns:a16="http://schemas.microsoft.com/office/drawing/2014/main" id="{4F44EA86-8CF8-F2FB-D975-73DE7253D8B5}"/>
              </a:ext>
            </a:extLst>
          </p:cNvPr>
          <p:cNvSpPr>
            <a:spLocks noGrp="1"/>
          </p:cNvSpPr>
          <p:nvPr>
            <p:ph type="sldNum" sz="quarter" idx="12"/>
          </p:nvPr>
        </p:nvSpPr>
        <p:spPr/>
        <p:txBody>
          <a:bodyPr/>
          <a:lstStyle/>
          <a:p>
            <a:pPr>
              <a:spcAft>
                <a:spcPts val="600"/>
              </a:spcAft>
            </a:pPr>
            <a:fld id="{091A926C-488A-4E3E-9C21-57CAA120E114}" type="slidenum">
              <a:rPr lang="en-GB" smtClean="0"/>
              <a:pPr>
                <a:spcAft>
                  <a:spcPts val="600"/>
                </a:spcAft>
              </a:pPr>
              <a:t>5</a:t>
            </a:fld>
            <a:endParaRPr lang="en-GB"/>
          </a:p>
        </p:txBody>
      </p:sp>
      <p:sp>
        <p:nvSpPr>
          <p:cNvPr id="2" name="TextBox 1">
            <a:extLst>
              <a:ext uri="{FF2B5EF4-FFF2-40B4-BE49-F238E27FC236}">
                <a16:creationId xmlns:a16="http://schemas.microsoft.com/office/drawing/2014/main" id="{BC28225A-FAED-B725-EA9B-84F2202D781A}"/>
              </a:ext>
            </a:extLst>
          </p:cNvPr>
          <p:cNvSpPr txBox="1"/>
          <p:nvPr/>
        </p:nvSpPr>
        <p:spPr>
          <a:xfrm>
            <a:off x="516293" y="497633"/>
            <a:ext cx="5582299" cy="646331"/>
          </a:xfrm>
          <a:prstGeom prst="rect">
            <a:avLst/>
          </a:prstGeom>
          <a:noFill/>
        </p:spPr>
        <p:txBody>
          <a:bodyPr wrap="square" lIns="91440" tIns="45720" rIns="91440" bIns="45720" anchor="t">
            <a:spAutoFit/>
          </a:bodyPr>
          <a:lstStyle/>
          <a:p>
            <a:r>
              <a:rPr lang="en-US" sz="3600" b="1">
                <a:solidFill>
                  <a:srgbClr val="C00000"/>
                </a:solidFill>
                <a:ea typeface="+mj-lt"/>
                <a:cs typeface="+mj-lt"/>
              </a:rPr>
              <a:t>What is Large?</a:t>
            </a:r>
            <a:endParaRPr lang="en-GB" sz="3600" b="1">
              <a:solidFill>
                <a:srgbClr val="C00000"/>
              </a:solidFill>
            </a:endParaRPr>
          </a:p>
        </p:txBody>
      </p:sp>
      <p:pic>
        <p:nvPicPr>
          <p:cNvPr id="1026" name="Picture 2">
            <a:extLst>
              <a:ext uri="{FF2B5EF4-FFF2-40B4-BE49-F238E27FC236}">
                <a16:creationId xmlns:a16="http://schemas.microsoft.com/office/drawing/2014/main" id="{F5CE449C-BD71-693C-EE62-33B616E83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27" y="1237168"/>
            <a:ext cx="9992591" cy="562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852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340EB1A-693F-6E93-C4FF-7BA16679AB1B}"/>
              </a:ext>
            </a:extLst>
          </p:cNvPr>
          <p:cNvSpPr>
            <a:spLocks noGrp="1"/>
          </p:cNvSpPr>
          <p:nvPr>
            <p:ph type="title"/>
          </p:nvPr>
        </p:nvSpPr>
        <p:spPr>
          <a:xfrm>
            <a:off x="588963" y="620714"/>
            <a:ext cx="11012488" cy="863599"/>
          </a:xfrm>
        </p:spPr>
        <p:txBody>
          <a:bodyPr/>
          <a:lstStyle/>
          <a:p>
            <a:r>
              <a:rPr lang="en-US" dirty="0"/>
              <a:t>The 24 questions</a:t>
            </a:r>
          </a:p>
        </p:txBody>
      </p:sp>
      <p:sp>
        <p:nvSpPr>
          <p:cNvPr id="4" name="Date Placeholder 3">
            <a:extLst>
              <a:ext uri="{FF2B5EF4-FFF2-40B4-BE49-F238E27FC236}">
                <a16:creationId xmlns:a16="http://schemas.microsoft.com/office/drawing/2014/main" id="{A4651C43-FF2C-BC52-E963-CA22E99A45E8}"/>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877D9A27-1C7C-6AC9-A785-7F2B233EEEDF}"/>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50</a:t>
            </a:fld>
            <a:endParaRPr lang="en-GB"/>
          </a:p>
        </p:txBody>
      </p:sp>
      <p:graphicFrame>
        <p:nvGraphicFramePr>
          <p:cNvPr id="8" name="Content Placeholder 2">
            <a:extLst>
              <a:ext uri="{FF2B5EF4-FFF2-40B4-BE49-F238E27FC236}">
                <a16:creationId xmlns:a16="http://schemas.microsoft.com/office/drawing/2014/main" id="{5A6D1110-549F-32CE-A203-94F3B8B2C106}"/>
              </a:ext>
            </a:extLst>
          </p:cNvPr>
          <p:cNvGraphicFramePr>
            <a:graphicFrameLocks noGrp="1"/>
          </p:cNvGraphicFramePr>
          <p:nvPr>
            <p:ph idx="1"/>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C6C2289-1E9C-61C1-DC8B-619976533435}"/>
              </a:ext>
            </a:extLst>
          </p:cNvPr>
          <p:cNvSpPr txBox="1"/>
          <p:nvPr/>
        </p:nvSpPr>
        <p:spPr>
          <a:xfrm>
            <a:off x="533400" y="6446837"/>
            <a:ext cx="6096000" cy="369332"/>
          </a:xfrm>
          <a:prstGeom prst="rect">
            <a:avLst/>
          </a:prstGeom>
          <a:noFill/>
        </p:spPr>
        <p:txBody>
          <a:bodyPr wrap="square">
            <a:spAutoFit/>
          </a:bodyPr>
          <a:lstStyle/>
          <a:p>
            <a:r>
              <a:rPr lang="en-GB" dirty="0">
                <a:hlinkClick r:id="rId8"/>
              </a:rPr>
              <a:t>https://geerthofstede.com/research-and-vsm/vsm-2013/</a:t>
            </a:r>
            <a:r>
              <a:rPr lang="en-GB" dirty="0"/>
              <a:t> </a:t>
            </a:r>
          </a:p>
        </p:txBody>
      </p:sp>
    </p:spTree>
    <p:extLst>
      <p:ext uri="{BB962C8B-B14F-4D97-AF65-F5344CB8AC3E}">
        <p14:creationId xmlns:p14="http://schemas.microsoft.com/office/powerpoint/2010/main" val="2201760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DDB4-DE47-32A0-E4C8-DD78D4A636DB}"/>
              </a:ext>
            </a:extLst>
          </p:cNvPr>
          <p:cNvSpPr>
            <a:spLocks noGrp="1"/>
          </p:cNvSpPr>
          <p:nvPr>
            <p:ph type="title"/>
          </p:nvPr>
        </p:nvSpPr>
        <p:spPr/>
        <p:txBody>
          <a:bodyPr/>
          <a:lstStyle/>
          <a:p>
            <a:r>
              <a:rPr lang="en-GB" dirty="0"/>
              <a:t>The six dimensions</a:t>
            </a:r>
          </a:p>
        </p:txBody>
      </p:sp>
      <p:sp>
        <p:nvSpPr>
          <p:cNvPr id="4" name="Date Placeholder 3">
            <a:extLst>
              <a:ext uri="{FF2B5EF4-FFF2-40B4-BE49-F238E27FC236}">
                <a16:creationId xmlns:a16="http://schemas.microsoft.com/office/drawing/2014/main" id="{D07B5D97-9496-4D48-4FC5-74A84130ED4C}"/>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19277FB1-62BA-01A8-D456-7761D1283CB2}"/>
              </a:ext>
            </a:extLst>
          </p:cNvPr>
          <p:cNvSpPr>
            <a:spLocks noGrp="1"/>
          </p:cNvSpPr>
          <p:nvPr>
            <p:ph type="sldNum" sz="quarter" idx="12"/>
          </p:nvPr>
        </p:nvSpPr>
        <p:spPr/>
        <p:txBody>
          <a:bodyPr/>
          <a:lstStyle/>
          <a:p>
            <a:fld id="{091A926C-488A-4E3E-9C21-57CAA120E114}" type="slidenum">
              <a:rPr lang="en-GB" smtClean="0"/>
              <a:t>51</a:t>
            </a:fld>
            <a:endParaRPr lang="en-GB" dirty="0"/>
          </a:p>
        </p:txBody>
      </p:sp>
      <p:graphicFrame>
        <p:nvGraphicFramePr>
          <p:cNvPr id="14" name="Table 14">
            <a:extLst>
              <a:ext uri="{FF2B5EF4-FFF2-40B4-BE49-F238E27FC236}">
                <a16:creationId xmlns:a16="http://schemas.microsoft.com/office/drawing/2014/main" id="{85E85DE6-6255-5693-F8A6-46EA02DAA0D0}"/>
              </a:ext>
            </a:extLst>
          </p:cNvPr>
          <p:cNvGraphicFramePr>
            <a:graphicFrameLocks noGrp="1"/>
          </p:cNvGraphicFramePr>
          <p:nvPr>
            <p:ph idx="1"/>
          </p:nvPr>
        </p:nvGraphicFramePr>
        <p:xfrm>
          <a:off x="588963" y="1168400"/>
          <a:ext cx="10709418" cy="5071636"/>
        </p:xfrm>
        <a:graphic>
          <a:graphicData uri="http://schemas.openxmlformats.org/drawingml/2006/table">
            <a:tbl>
              <a:tblPr firstRow="1" bandRow="1">
                <a:tableStyleId>{5C22544A-7EE6-4342-B048-85BDC9FD1C3A}</a:tableStyleId>
              </a:tblPr>
              <a:tblGrid>
                <a:gridCol w="2673782">
                  <a:extLst>
                    <a:ext uri="{9D8B030D-6E8A-4147-A177-3AD203B41FA5}">
                      <a16:colId xmlns:a16="http://schemas.microsoft.com/office/drawing/2014/main" val="1049028981"/>
                    </a:ext>
                  </a:extLst>
                </a:gridCol>
                <a:gridCol w="4465830">
                  <a:extLst>
                    <a:ext uri="{9D8B030D-6E8A-4147-A177-3AD203B41FA5}">
                      <a16:colId xmlns:a16="http://schemas.microsoft.com/office/drawing/2014/main" val="4017058536"/>
                    </a:ext>
                  </a:extLst>
                </a:gridCol>
                <a:gridCol w="3569806">
                  <a:extLst>
                    <a:ext uri="{9D8B030D-6E8A-4147-A177-3AD203B41FA5}">
                      <a16:colId xmlns:a16="http://schemas.microsoft.com/office/drawing/2014/main" val="2583615889"/>
                    </a:ext>
                  </a:extLst>
                </a:gridCol>
              </a:tblGrid>
              <a:tr h="298946">
                <a:tc>
                  <a:txBody>
                    <a:bodyPr/>
                    <a:lstStyle/>
                    <a:p>
                      <a:pPr fontAlgn="b"/>
                      <a:r>
                        <a:rPr lang="da-DK" b="1" dirty="0">
                          <a:effectLst/>
                        </a:rPr>
                        <a:t>Dimension</a:t>
                      </a:r>
                    </a:p>
                  </a:txBody>
                  <a:tcPr anchor="b"/>
                </a:tc>
                <a:tc>
                  <a:txBody>
                    <a:bodyPr/>
                    <a:lstStyle/>
                    <a:p>
                      <a:pPr fontAlgn="b"/>
                      <a:r>
                        <a:rPr lang="da-DK" b="1" dirty="0">
                          <a:effectLst/>
                        </a:rPr>
                        <a:t>Definition</a:t>
                      </a:r>
                    </a:p>
                  </a:txBody>
                  <a:tcPr anchor="b"/>
                </a:tc>
                <a:tc>
                  <a:txBody>
                    <a:bodyPr/>
                    <a:lstStyle/>
                    <a:p>
                      <a:pPr fontAlgn="b"/>
                      <a:r>
                        <a:rPr lang="da-DK" b="1">
                          <a:effectLst/>
                        </a:rPr>
                        <a:t>Formula</a:t>
                      </a:r>
                    </a:p>
                  </a:txBody>
                  <a:tcPr anchor="b"/>
                </a:tc>
                <a:extLst>
                  <a:ext uri="{0D108BD9-81ED-4DB2-BD59-A6C34878D82A}">
                    <a16:rowId xmlns:a16="http://schemas.microsoft.com/office/drawing/2014/main" val="3754907744"/>
                  </a:ext>
                </a:extLst>
              </a:tr>
              <a:tr h="787849">
                <a:tc>
                  <a:txBody>
                    <a:bodyPr/>
                    <a:lstStyle/>
                    <a:p>
                      <a:pPr fontAlgn="base"/>
                      <a:r>
                        <a:rPr lang="da-DK" dirty="0">
                          <a:effectLst/>
                        </a:rPr>
                        <a:t>Power Distance</a:t>
                      </a:r>
                    </a:p>
                  </a:txBody>
                  <a:tcPr anchor="ctr"/>
                </a:tc>
                <a:tc>
                  <a:txBody>
                    <a:bodyPr/>
                    <a:lstStyle/>
                    <a:p>
                      <a:pPr fontAlgn="base"/>
                      <a:r>
                        <a:rPr lang="en-US" dirty="0">
                          <a:effectLst/>
                        </a:rPr>
                        <a:t>Measures how less powerful members expect and accept unequal power distribution.</a:t>
                      </a:r>
                    </a:p>
                  </a:txBody>
                  <a:tcPr anchor="ctr"/>
                </a:tc>
                <a:tc>
                  <a:txBody>
                    <a:bodyPr/>
                    <a:lstStyle/>
                    <a:p>
                      <a:pPr fontAlgn="base"/>
                      <a:r>
                        <a:rPr lang="it-IT" dirty="0">
                          <a:effectLst/>
                        </a:rPr>
                        <a:t>PDI = 35(m07 - m02) + 25(m20 - m23) + C(pd)</a:t>
                      </a:r>
                    </a:p>
                  </a:txBody>
                  <a:tcPr anchor="ctr"/>
                </a:tc>
                <a:extLst>
                  <a:ext uri="{0D108BD9-81ED-4DB2-BD59-A6C34878D82A}">
                    <a16:rowId xmlns:a16="http://schemas.microsoft.com/office/drawing/2014/main" val="251374330"/>
                  </a:ext>
                </a:extLst>
              </a:tr>
              <a:tr h="787849">
                <a:tc>
                  <a:txBody>
                    <a:bodyPr/>
                    <a:lstStyle/>
                    <a:p>
                      <a:pPr fontAlgn="base"/>
                      <a:r>
                        <a:rPr lang="da-DK">
                          <a:effectLst/>
                        </a:rPr>
                        <a:t>Individualism</a:t>
                      </a:r>
                    </a:p>
                  </a:txBody>
                  <a:tcPr anchor="ctr"/>
                </a:tc>
                <a:tc>
                  <a:txBody>
                    <a:bodyPr/>
                    <a:lstStyle/>
                    <a:p>
                      <a:pPr fontAlgn="base"/>
                      <a:r>
                        <a:rPr lang="en-US">
                          <a:effectLst/>
                        </a:rPr>
                        <a:t>Assesses the degree of individualism vs. collectivism in a society.</a:t>
                      </a:r>
                    </a:p>
                  </a:txBody>
                  <a:tcPr anchor="ctr"/>
                </a:tc>
                <a:tc>
                  <a:txBody>
                    <a:bodyPr/>
                    <a:lstStyle/>
                    <a:p>
                      <a:pPr fontAlgn="base"/>
                      <a:r>
                        <a:rPr lang="da-DK">
                          <a:effectLst/>
                        </a:rPr>
                        <a:t>IDV = 35(m04 - m01) + 35(m09 - m06) + C(ic)</a:t>
                      </a:r>
                    </a:p>
                  </a:txBody>
                  <a:tcPr anchor="ctr"/>
                </a:tc>
                <a:extLst>
                  <a:ext uri="{0D108BD9-81ED-4DB2-BD59-A6C34878D82A}">
                    <a16:rowId xmlns:a16="http://schemas.microsoft.com/office/drawing/2014/main" val="3590395087"/>
                  </a:ext>
                </a:extLst>
              </a:tr>
              <a:tr h="935570">
                <a:tc>
                  <a:txBody>
                    <a:bodyPr/>
                    <a:lstStyle/>
                    <a:p>
                      <a:pPr fontAlgn="base"/>
                      <a:r>
                        <a:rPr lang="da-DK">
                          <a:effectLst/>
                        </a:rPr>
                        <a:t>Masculinity</a:t>
                      </a:r>
                    </a:p>
                  </a:txBody>
                  <a:tcPr anchor="ctr"/>
                </a:tc>
                <a:tc>
                  <a:txBody>
                    <a:bodyPr/>
                    <a:lstStyle/>
                    <a:p>
                      <a:pPr fontAlgn="base"/>
                      <a:r>
                        <a:rPr lang="en-US">
                          <a:effectLst/>
                        </a:rPr>
                        <a:t>Measures societal preference for assertiveness and material success vs. modesty and quality of life.</a:t>
                      </a:r>
                    </a:p>
                  </a:txBody>
                  <a:tcPr anchor="ctr"/>
                </a:tc>
                <a:tc>
                  <a:txBody>
                    <a:bodyPr/>
                    <a:lstStyle/>
                    <a:p>
                      <a:pPr fontAlgn="base"/>
                      <a:r>
                        <a:rPr lang="pt-BR">
                          <a:effectLst/>
                        </a:rPr>
                        <a:t>MAS = 35(m05 - m03) + 35(m08 - m10) + C(mf)</a:t>
                      </a:r>
                    </a:p>
                  </a:txBody>
                  <a:tcPr anchor="ctr"/>
                </a:tc>
                <a:extLst>
                  <a:ext uri="{0D108BD9-81ED-4DB2-BD59-A6C34878D82A}">
                    <a16:rowId xmlns:a16="http://schemas.microsoft.com/office/drawing/2014/main" val="3401389400"/>
                  </a:ext>
                </a:extLst>
              </a:tr>
              <a:tr h="787849">
                <a:tc>
                  <a:txBody>
                    <a:bodyPr/>
                    <a:lstStyle/>
                    <a:p>
                      <a:pPr fontAlgn="base"/>
                      <a:r>
                        <a:rPr lang="da-DK">
                          <a:effectLst/>
                        </a:rPr>
                        <a:t>Uncertainty Avoidance</a:t>
                      </a:r>
                    </a:p>
                  </a:txBody>
                  <a:tcPr anchor="ctr"/>
                </a:tc>
                <a:tc>
                  <a:txBody>
                    <a:bodyPr/>
                    <a:lstStyle/>
                    <a:p>
                      <a:pPr fontAlgn="base"/>
                      <a:r>
                        <a:rPr lang="en-US" dirty="0">
                          <a:effectLst/>
                        </a:rPr>
                        <a:t>Indicates how comfortable a society is with uncertainty and ambiguity.</a:t>
                      </a:r>
                    </a:p>
                  </a:txBody>
                  <a:tcPr anchor="ctr"/>
                </a:tc>
                <a:tc>
                  <a:txBody>
                    <a:bodyPr/>
                    <a:lstStyle/>
                    <a:p>
                      <a:pPr fontAlgn="base"/>
                      <a:r>
                        <a:rPr lang="nn-NO">
                          <a:effectLst/>
                        </a:rPr>
                        <a:t>UAI = 40(m18 - m15) + 25(m21 - m24) + C(ua)</a:t>
                      </a:r>
                    </a:p>
                  </a:txBody>
                  <a:tcPr anchor="ctr"/>
                </a:tc>
                <a:extLst>
                  <a:ext uri="{0D108BD9-81ED-4DB2-BD59-A6C34878D82A}">
                    <a16:rowId xmlns:a16="http://schemas.microsoft.com/office/drawing/2014/main" val="1519635698"/>
                  </a:ext>
                </a:extLst>
              </a:tr>
              <a:tr h="640128">
                <a:tc>
                  <a:txBody>
                    <a:bodyPr/>
                    <a:lstStyle/>
                    <a:p>
                      <a:pPr fontAlgn="base"/>
                      <a:r>
                        <a:rPr lang="da-DK">
                          <a:effectLst/>
                        </a:rPr>
                        <a:t>Long Term Orientation</a:t>
                      </a:r>
                    </a:p>
                  </a:txBody>
                  <a:tcPr anchor="ctr"/>
                </a:tc>
                <a:tc>
                  <a:txBody>
                    <a:bodyPr/>
                    <a:lstStyle/>
                    <a:p>
                      <a:pPr fontAlgn="base"/>
                      <a:r>
                        <a:rPr lang="en-US">
                          <a:effectLst/>
                        </a:rPr>
                        <a:t>Evaluates focus on future rewards vs. past and present orientation.</a:t>
                      </a:r>
                    </a:p>
                  </a:txBody>
                  <a:tcPr anchor="ctr"/>
                </a:tc>
                <a:tc>
                  <a:txBody>
                    <a:bodyPr/>
                    <a:lstStyle/>
                    <a:p>
                      <a:pPr fontAlgn="base"/>
                      <a:r>
                        <a:rPr lang="it-IT">
                          <a:effectLst/>
                        </a:rPr>
                        <a:t>LTO = 40(m13 - m14) + 25(m19 - m22) + C(ls)</a:t>
                      </a:r>
                    </a:p>
                  </a:txBody>
                  <a:tcPr anchor="ctr"/>
                </a:tc>
                <a:extLst>
                  <a:ext uri="{0D108BD9-81ED-4DB2-BD59-A6C34878D82A}">
                    <a16:rowId xmlns:a16="http://schemas.microsoft.com/office/drawing/2014/main" val="1956079659"/>
                  </a:ext>
                </a:extLst>
              </a:tr>
              <a:tr h="523155">
                <a:tc>
                  <a:txBody>
                    <a:bodyPr/>
                    <a:lstStyle/>
                    <a:p>
                      <a:pPr fontAlgn="base"/>
                      <a:r>
                        <a:rPr lang="da-DK">
                          <a:effectLst/>
                        </a:rPr>
                        <a:t>Indulgence vs. Restraint</a:t>
                      </a:r>
                    </a:p>
                  </a:txBody>
                  <a:tcPr anchor="ctr"/>
                </a:tc>
                <a:tc>
                  <a:txBody>
                    <a:bodyPr/>
                    <a:lstStyle/>
                    <a:p>
                      <a:pPr fontAlgn="base"/>
                      <a:r>
                        <a:rPr lang="en-US">
                          <a:effectLst/>
                        </a:rPr>
                        <a:t>Measures extent of free gratification of desires vs. control.</a:t>
                      </a:r>
                    </a:p>
                  </a:txBody>
                  <a:tcPr anchor="ctr"/>
                </a:tc>
                <a:tc>
                  <a:txBody>
                    <a:bodyPr/>
                    <a:lstStyle/>
                    <a:p>
                      <a:pPr fontAlgn="base"/>
                      <a:r>
                        <a:rPr lang="pt-BR" dirty="0">
                          <a:effectLst/>
                        </a:rPr>
                        <a:t>IVR = 35(m12 - m11) + 40(m17 - m16) + C(ir)</a:t>
                      </a:r>
                    </a:p>
                  </a:txBody>
                  <a:tcPr anchor="ctr"/>
                </a:tc>
                <a:extLst>
                  <a:ext uri="{0D108BD9-81ED-4DB2-BD59-A6C34878D82A}">
                    <a16:rowId xmlns:a16="http://schemas.microsoft.com/office/drawing/2014/main" val="1232308116"/>
                  </a:ext>
                </a:extLst>
              </a:tr>
            </a:tbl>
          </a:graphicData>
        </a:graphic>
      </p:graphicFrame>
      <p:sp>
        <p:nvSpPr>
          <p:cNvPr id="15" name="TextBox 14">
            <a:extLst>
              <a:ext uri="{FF2B5EF4-FFF2-40B4-BE49-F238E27FC236}">
                <a16:creationId xmlns:a16="http://schemas.microsoft.com/office/drawing/2014/main" id="{ACD01429-3931-55E0-8DEF-40A19F1FF28D}"/>
              </a:ext>
            </a:extLst>
          </p:cNvPr>
          <p:cNvSpPr txBox="1"/>
          <p:nvPr/>
        </p:nvSpPr>
        <p:spPr>
          <a:xfrm>
            <a:off x="533400" y="6446837"/>
            <a:ext cx="6096000" cy="369332"/>
          </a:xfrm>
          <a:prstGeom prst="rect">
            <a:avLst/>
          </a:prstGeom>
          <a:noFill/>
        </p:spPr>
        <p:txBody>
          <a:bodyPr wrap="square">
            <a:spAutoFit/>
          </a:bodyPr>
          <a:lstStyle/>
          <a:p>
            <a:r>
              <a:rPr lang="en-GB" dirty="0">
                <a:hlinkClick r:id="rId3"/>
              </a:rPr>
              <a:t>https://geerthofstede.com/research-and-vsm/vsm-2013/</a:t>
            </a:r>
            <a:r>
              <a:rPr lang="en-GB" dirty="0"/>
              <a:t> </a:t>
            </a:r>
          </a:p>
        </p:txBody>
      </p:sp>
    </p:spTree>
    <p:extLst>
      <p:ext uri="{BB962C8B-B14F-4D97-AF65-F5344CB8AC3E}">
        <p14:creationId xmlns:p14="http://schemas.microsoft.com/office/powerpoint/2010/main" val="3307257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FC76-D09D-5CB5-9AE8-478D457CD44A}"/>
              </a:ext>
            </a:extLst>
          </p:cNvPr>
          <p:cNvSpPr>
            <a:spLocks noGrp="1"/>
          </p:cNvSpPr>
          <p:nvPr>
            <p:ph type="title"/>
          </p:nvPr>
        </p:nvSpPr>
        <p:spPr/>
        <p:txBody>
          <a:bodyPr/>
          <a:lstStyle/>
          <a:p>
            <a:r>
              <a:rPr lang="en-GB" dirty="0"/>
              <a:t>The data</a:t>
            </a:r>
          </a:p>
        </p:txBody>
      </p:sp>
      <p:pic>
        <p:nvPicPr>
          <p:cNvPr id="7" name="Content Placeholder 6" descr="A graph of different colored bars&#10;&#10;Description automatically generated">
            <a:extLst>
              <a:ext uri="{FF2B5EF4-FFF2-40B4-BE49-F238E27FC236}">
                <a16:creationId xmlns:a16="http://schemas.microsoft.com/office/drawing/2014/main" id="{825AE6BF-F030-4AA6-CE46-B3FE302A3421}"/>
              </a:ext>
            </a:extLst>
          </p:cNvPr>
          <p:cNvPicPr>
            <a:picLocks noGrp="1" noChangeAspect="1"/>
          </p:cNvPicPr>
          <p:nvPr>
            <p:ph idx="1"/>
          </p:nvPr>
        </p:nvPicPr>
        <p:blipFill>
          <a:blip r:embed="rId3"/>
          <a:stretch>
            <a:fillRect/>
          </a:stretch>
        </p:blipFill>
        <p:spPr>
          <a:xfrm>
            <a:off x="716507" y="1024102"/>
            <a:ext cx="10556544" cy="5278273"/>
          </a:xfrm>
        </p:spPr>
      </p:pic>
      <p:sp>
        <p:nvSpPr>
          <p:cNvPr id="4" name="Date Placeholder 3">
            <a:extLst>
              <a:ext uri="{FF2B5EF4-FFF2-40B4-BE49-F238E27FC236}">
                <a16:creationId xmlns:a16="http://schemas.microsoft.com/office/drawing/2014/main" id="{6B5BDE00-0EAF-AF9D-25D9-CF2FE8F3BA62}"/>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600ED70A-4CC0-037C-E8C2-DACA6D89C47C}"/>
              </a:ext>
            </a:extLst>
          </p:cNvPr>
          <p:cNvSpPr>
            <a:spLocks noGrp="1"/>
          </p:cNvSpPr>
          <p:nvPr>
            <p:ph type="sldNum" sz="quarter" idx="12"/>
          </p:nvPr>
        </p:nvSpPr>
        <p:spPr/>
        <p:txBody>
          <a:bodyPr/>
          <a:lstStyle/>
          <a:p>
            <a:fld id="{091A926C-488A-4E3E-9C21-57CAA120E114}" type="slidenum">
              <a:rPr lang="en-GB" smtClean="0"/>
              <a:t>52</a:t>
            </a:fld>
            <a:endParaRPr lang="en-GB" dirty="0"/>
          </a:p>
        </p:txBody>
      </p:sp>
      <p:sp>
        <p:nvSpPr>
          <p:cNvPr id="8" name="TextBox 7">
            <a:extLst>
              <a:ext uri="{FF2B5EF4-FFF2-40B4-BE49-F238E27FC236}">
                <a16:creationId xmlns:a16="http://schemas.microsoft.com/office/drawing/2014/main" id="{DF786D89-1D64-A195-3797-1427A485FDCF}"/>
              </a:ext>
            </a:extLst>
          </p:cNvPr>
          <p:cNvSpPr txBox="1"/>
          <p:nvPr/>
        </p:nvSpPr>
        <p:spPr>
          <a:xfrm>
            <a:off x="533400" y="6446837"/>
            <a:ext cx="6096000" cy="369332"/>
          </a:xfrm>
          <a:prstGeom prst="rect">
            <a:avLst/>
          </a:prstGeom>
          <a:noFill/>
        </p:spPr>
        <p:txBody>
          <a:bodyPr wrap="square">
            <a:spAutoFit/>
          </a:bodyPr>
          <a:lstStyle/>
          <a:p>
            <a:r>
              <a:rPr lang="en-GB" dirty="0">
                <a:hlinkClick r:id="rId4"/>
              </a:rPr>
              <a:t>https://geerthofstede.com/research-and-vsm/vsm-2013/</a:t>
            </a:r>
            <a:r>
              <a:rPr lang="en-GB" dirty="0"/>
              <a:t> </a:t>
            </a:r>
          </a:p>
        </p:txBody>
      </p:sp>
    </p:spTree>
    <p:extLst>
      <p:ext uri="{BB962C8B-B14F-4D97-AF65-F5344CB8AC3E}">
        <p14:creationId xmlns:p14="http://schemas.microsoft.com/office/powerpoint/2010/main" val="448625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4839B2-8CEC-D6F4-4EA8-F690BDF65463}"/>
              </a:ext>
            </a:extLst>
          </p:cNvPr>
          <p:cNvPicPr>
            <a:picLocks noChangeAspect="1"/>
          </p:cNvPicPr>
          <p:nvPr/>
        </p:nvPicPr>
        <p:blipFill>
          <a:blip r:embed="rId3"/>
          <a:stretch>
            <a:fillRect/>
          </a:stretch>
        </p:blipFill>
        <p:spPr>
          <a:xfrm>
            <a:off x="293167" y="1168831"/>
            <a:ext cx="5220941" cy="5183200"/>
          </a:xfrm>
          <a:prstGeom prst="rect">
            <a:avLst/>
          </a:prstGeom>
        </p:spPr>
      </p:pic>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Contextualizing by country name</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53</a:t>
            </a:fld>
            <a:endParaRPr lang="en-GB" dirty="0"/>
          </a:p>
        </p:txBody>
      </p:sp>
      <p:pic>
        <p:nvPicPr>
          <p:cNvPr id="6" name="Content Placeholder 5">
            <a:extLst>
              <a:ext uri="{FF2B5EF4-FFF2-40B4-BE49-F238E27FC236}">
                <a16:creationId xmlns:a16="http://schemas.microsoft.com/office/drawing/2014/main" id="{B4850DC2-B44B-5618-689B-B31C80A984F5}"/>
              </a:ext>
            </a:extLst>
          </p:cNvPr>
          <p:cNvPicPr>
            <a:picLocks noGrp="1" noChangeAspect="1"/>
          </p:cNvPicPr>
          <p:nvPr>
            <p:ph idx="1"/>
          </p:nvPr>
        </p:nvPicPr>
        <p:blipFill>
          <a:blip r:embed="rId4"/>
          <a:stretch>
            <a:fillRect/>
          </a:stretch>
        </p:blipFill>
        <p:spPr>
          <a:xfrm>
            <a:off x="5378850" y="2209800"/>
            <a:ext cx="6426182" cy="4095896"/>
          </a:xfrm>
          <a:prstGeom prst="rect">
            <a:avLst/>
          </a:prstGeom>
        </p:spPr>
      </p:pic>
      <p:sp>
        <p:nvSpPr>
          <p:cNvPr id="7" name="Rectangle: Rounded Corners 6">
            <a:extLst>
              <a:ext uri="{FF2B5EF4-FFF2-40B4-BE49-F238E27FC236}">
                <a16:creationId xmlns:a16="http://schemas.microsoft.com/office/drawing/2014/main" id="{4EC4D60E-2195-1D93-E3F2-82D156D346FA}"/>
              </a:ext>
            </a:extLst>
          </p:cNvPr>
          <p:cNvSpPr/>
          <p:nvPr/>
        </p:nvSpPr>
        <p:spPr>
          <a:xfrm>
            <a:off x="2486891" y="1686622"/>
            <a:ext cx="235528" cy="155863"/>
          </a:xfrm>
          <a:prstGeom prst="roundRect">
            <a:avLst/>
          </a:prstGeom>
          <a:noFill/>
          <a:ln w="28575">
            <a:solidFill>
              <a:srgbClr val="FF0000"/>
            </a:solidFill>
          </a:ln>
        </p:spPr>
        <p:txBody>
          <a:bodyPr wrap="square" rtlCol="0" anchor="ctr">
            <a:noAutofit/>
          </a:bodyPr>
          <a:lstStyle/>
          <a:p>
            <a:pPr algn="l"/>
            <a:endParaRPr lang="en-GB" sz="2400" dirty="0">
              <a:solidFill>
                <a:schemeClr val="bg1"/>
              </a:solidFill>
            </a:endParaRPr>
          </a:p>
        </p:txBody>
      </p:sp>
      <p:sp>
        <p:nvSpPr>
          <p:cNvPr id="9" name="Rectangle: Rounded Corners 8">
            <a:extLst>
              <a:ext uri="{FF2B5EF4-FFF2-40B4-BE49-F238E27FC236}">
                <a16:creationId xmlns:a16="http://schemas.microsoft.com/office/drawing/2014/main" id="{12C54BFB-74B7-D22B-1BB0-7B082A2F0E02}"/>
              </a:ext>
            </a:extLst>
          </p:cNvPr>
          <p:cNvSpPr/>
          <p:nvPr/>
        </p:nvSpPr>
        <p:spPr>
          <a:xfrm>
            <a:off x="3546763" y="1523662"/>
            <a:ext cx="221673" cy="162960"/>
          </a:xfrm>
          <a:prstGeom prst="roundRect">
            <a:avLst/>
          </a:prstGeom>
          <a:noFill/>
          <a:ln w="28575">
            <a:solidFill>
              <a:srgbClr val="FF0000"/>
            </a:solidFill>
          </a:ln>
        </p:spPr>
        <p:txBody>
          <a:bodyPr wrap="square" rtlCol="0" anchor="ctr">
            <a:noAutofit/>
          </a:bodyPr>
          <a:lstStyle/>
          <a:p>
            <a:pPr algn="l"/>
            <a:endParaRPr lang="en-GB" sz="2400" dirty="0">
              <a:solidFill>
                <a:schemeClr val="bg1"/>
              </a:solidFill>
            </a:endParaRPr>
          </a:p>
        </p:txBody>
      </p:sp>
    </p:spTree>
    <p:extLst>
      <p:ext uri="{BB962C8B-B14F-4D97-AF65-F5344CB8AC3E}">
        <p14:creationId xmlns:p14="http://schemas.microsoft.com/office/powerpoint/2010/main" val="3648992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FBA2-EF26-CEAF-8AA3-A38A04B13871}"/>
              </a:ext>
            </a:extLst>
          </p:cNvPr>
          <p:cNvSpPr>
            <a:spLocks noGrp="1"/>
          </p:cNvSpPr>
          <p:nvPr>
            <p:ph type="title"/>
          </p:nvPr>
        </p:nvSpPr>
        <p:spPr/>
        <p:txBody>
          <a:bodyPr/>
          <a:lstStyle/>
          <a:p>
            <a:r>
              <a:rPr lang="en-GB" dirty="0"/>
              <a:t>Prompt templates</a:t>
            </a:r>
          </a:p>
        </p:txBody>
      </p:sp>
      <p:graphicFrame>
        <p:nvGraphicFramePr>
          <p:cNvPr id="7" name="Table 7">
            <a:extLst>
              <a:ext uri="{FF2B5EF4-FFF2-40B4-BE49-F238E27FC236}">
                <a16:creationId xmlns:a16="http://schemas.microsoft.com/office/drawing/2014/main" id="{6607E2DD-9D07-2124-5F65-7A2347D4C344}"/>
              </a:ext>
            </a:extLst>
          </p:cNvPr>
          <p:cNvGraphicFramePr>
            <a:graphicFrameLocks noGrp="1"/>
          </p:cNvGraphicFramePr>
          <p:nvPr>
            <p:ph idx="1"/>
          </p:nvPr>
        </p:nvGraphicFramePr>
        <p:xfrm>
          <a:off x="588963" y="1294446"/>
          <a:ext cx="10630728" cy="4942840"/>
        </p:xfrm>
        <a:graphic>
          <a:graphicData uri="http://schemas.openxmlformats.org/drawingml/2006/table">
            <a:tbl>
              <a:tblPr firstRow="1" bandRow="1">
                <a:tableStyleId>{5C22544A-7EE6-4342-B048-85BDC9FD1C3A}</a:tableStyleId>
              </a:tblPr>
              <a:tblGrid>
                <a:gridCol w="1302182">
                  <a:extLst>
                    <a:ext uri="{9D8B030D-6E8A-4147-A177-3AD203B41FA5}">
                      <a16:colId xmlns:a16="http://schemas.microsoft.com/office/drawing/2014/main" val="2627823287"/>
                    </a:ext>
                  </a:extLst>
                </a:gridCol>
                <a:gridCol w="3144982">
                  <a:extLst>
                    <a:ext uri="{9D8B030D-6E8A-4147-A177-3AD203B41FA5}">
                      <a16:colId xmlns:a16="http://schemas.microsoft.com/office/drawing/2014/main" val="2334995987"/>
                    </a:ext>
                  </a:extLst>
                </a:gridCol>
                <a:gridCol w="2964873">
                  <a:extLst>
                    <a:ext uri="{9D8B030D-6E8A-4147-A177-3AD203B41FA5}">
                      <a16:colId xmlns:a16="http://schemas.microsoft.com/office/drawing/2014/main" val="443843942"/>
                    </a:ext>
                  </a:extLst>
                </a:gridCol>
                <a:gridCol w="3218691">
                  <a:extLst>
                    <a:ext uri="{9D8B030D-6E8A-4147-A177-3AD203B41FA5}">
                      <a16:colId xmlns:a16="http://schemas.microsoft.com/office/drawing/2014/main" val="738456056"/>
                    </a:ext>
                  </a:extLst>
                </a:gridCol>
              </a:tblGrid>
              <a:tr h="370840">
                <a:tc>
                  <a:txBody>
                    <a:bodyPr/>
                    <a:lstStyle/>
                    <a:p>
                      <a:r>
                        <a:rPr lang="en-GB" dirty="0"/>
                        <a:t>Country</a:t>
                      </a:r>
                    </a:p>
                  </a:txBody>
                  <a:tcPr/>
                </a:tc>
                <a:tc>
                  <a:txBody>
                    <a:bodyPr/>
                    <a:lstStyle/>
                    <a:p>
                      <a:r>
                        <a:rPr lang="en-GB" dirty="0"/>
                        <a:t>Prompt 1</a:t>
                      </a:r>
                    </a:p>
                  </a:txBody>
                  <a:tcPr/>
                </a:tc>
                <a:tc>
                  <a:txBody>
                    <a:bodyPr/>
                    <a:lstStyle/>
                    <a:p>
                      <a:r>
                        <a:rPr lang="en-GB" dirty="0"/>
                        <a:t>Prompt 2</a:t>
                      </a:r>
                    </a:p>
                  </a:txBody>
                  <a:tcPr/>
                </a:tc>
                <a:tc>
                  <a:txBody>
                    <a:bodyPr/>
                    <a:lstStyle/>
                    <a:p>
                      <a:r>
                        <a:rPr lang="en-GB" dirty="0"/>
                        <a:t>Prompt 3</a:t>
                      </a:r>
                    </a:p>
                  </a:txBody>
                  <a:tcPr/>
                </a:tc>
                <a:extLst>
                  <a:ext uri="{0D108BD9-81ED-4DB2-BD59-A6C34878D82A}">
                    <a16:rowId xmlns:a16="http://schemas.microsoft.com/office/drawing/2014/main" val="2048036596"/>
                  </a:ext>
                </a:extLst>
              </a:tr>
              <a:tr h="370840">
                <a:tc>
                  <a:txBody>
                    <a:bodyPr/>
                    <a:lstStyle/>
                    <a:p>
                      <a:r>
                        <a:rPr lang="en-GB" dirty="0"/>
                        <a:t>US</a:t>
                      </a:r>
                    </a:p>
                  </a:txBody>
                  <a:tcPr/>
                </a:tc>
                <a:tc>
                  <a:txBody>
                    <a:bodyPr/>
                    <a:lstStyle/>
                    <a:p>
                      <a:r>
                        <a:rPr lang="en-US" sz="1800" b="0" i="0" kern="1200" dirty="0">
                          <a:solidFill>
                            <a:schemeClr val="dk1"/>
                          </a:solidFill>
                          <a:effectLst/>
                          <a:latin typeface="+mn-lt"/>
                          <a:ea typeface="+mn-ea"/>
                          <a:cs typeface="+mn-cs"/>
                        </a:rPr>
                        <a:t>For an average American, [Question #] is [Options].</a:t>
                      </a:r>
                      <a:endParaRPr lang="en-GB" dirty="0"/>
                    </a:p>
                  </a:txBody>
                  <a:tcPr/>
                </a:tc>
                <a:tc>
                  <a:txBody>
                    <a:bodyPr/>
                    <a:lstStyle/>
                    <a:p>
                      <a:endParaRPr lang="en-GB" dirty="0"/>
                    </a:p>
                  </a:txBody>
                  <a:tcPr/>
                </a:tc>
                <a:tc>
                  <a:txBody>
                    <a:bodyPr/>
                    <a:lstStyle/>
                    <a:p>
                      <a:r>
                        <a:rPr lang="en-US" sz="1800" b="0" i="0" kern="1200" dirty="0">
                          <a:solidFill>
                            <a:schemeClr val="dk1"/>
                          </a:solidFill>
                          <a:effectLst/>
                          <a:latin typeface="+mn-lt"/>
                          <a:ea typeface="+mn-ea"/>
                          <a:cs typeface="+mn-cs"/>
                        </a:rPr>
                        <a:t>In the American cultural setting, [Question #] is [Options].</a:t>
                      </a:r>
                      <a:endParaRPr lang="en-GB" dirty="0"/>
                    </a:p>
                  </a:txBody>
                  <a:tcPr/>
                </a:tc>
                <a:extLst>
                  <a:ext uri="{0D108BD9-81ED-4DB2-BD59-A6C34878D82A}">
                    <a16:rowId xmlns:a16="http://schemas.microsoft.com/office/drawing/2014/main" val="2326641301"/>
                  </a:ext>
                </a:extLst>
              </a:tr>
              <a:tr h="370840">
                <a:tc>
                  <a:txBody>
                    <a:bodyPr/>
                    <a:lstStyle/>
                    <a:p>
                      <a:r>
                        <a:rPr lang="en-GB" dirty="0"/>
                        <a:t>China</a:t>
                      </a:r>
                    </a:p>
                  </a:txBody>
                  <a:tcPr/>
                </a:tc>
                <a:tc>
                  <a:txBody>
                    <a:bodyPr/>
                    <a:lstStyle/>
                    <a:p>
                      <a:r>
                        <a:rPr lang="en-US" sz="1800" b="0" i="0" kern="1200" dirty="0">
                          <a:solidFill>
                            <a:schemeClr val="dk1"/>
                          </a:solidFill>
                          <a:effectLst/>
                          <a:latin typeface="+mn-lt"/>
                          <a:ea typeface="+mn-ea"/>
                          <a:cs typeface="+mn-cs"/>
                        </a:rPr>
                        <a:t>For an average Chinese, [Question #] is [Options].</a:t>
                      </a:r>
                      <a:endParaRPr lang="en-GB" dirty="0"/>
                    </a:p>
                  </a:txBody>
                  <a:tcPr/>
                </a:tc>
                <a:tc>
                  <a:txBody>
                    <a:bodyPr/>
                    <a:lstStyle/>
                    <a:p>
                      <a:r>
                        <a:rPr lang="zh-CN" altLang="da-DK" sz="1800" b="0" i="0" kern="1200" dirty="0">
                          <a:solidFill>
                            <a:schemeClr val="dk1"/>
                          </a:solidFill>
                          <a:effectLst/>
                          <a:latin typeface="+mn-lt"/>
                          <a:ea typeface="+mn-ea"/>
                          <a:cs typeface="+mn-cs"/>
                        </a:rPr>
                        <a:t>对普通中国人来说，</a:t>
                      </a:r>
                      <a:r>
                        <a:rPr lang="da-DK" altLang="zh-CN" sz="1800" b="0" i="0" kern="1200" dirty="0">
                          <a:solidFill>
                            <a:schemeClr val="dk1"/>
                          </a:solidFill>
                          <a:effectLst/>
                          <a:latin typeface="+mn-lt"/>
                          <a:ea typeface="+mn-ea"/>
                          <a:cs typeface="+mn-cs"/>
                        </a:rPr>
                        <a:t>[</a:t>
                      </a:r>
                      <a:r>
                        <a:rPr lang="zh-CN" altLang="da-DK" sz="1800" b="0" i="0" kern="1200" dirty="0">
                          <a:solidFill>
                            <a:schemeClr val="dk1"/>
                          </a:solidFill>
                          <a:effectLst/>
                          <a:latin typeface="+mn-lt"/>
                          <a:ea typeface="+mn-ea"/>
                          <a:cs typeface="+mn-cs"/>
                        </a:rPr>
                        <a:t>问题 </a:t>
                      </a:r>
                      <a:r>
                        <a:rPr lang="da-DK" altLang="zh-CN" sz="1800" b="0" i="0" kern="1200" dirty="0">
                          <a:solidFill>
                            <a:schemeClr val="dk1"/>
                          </a:solidFill>
                          <a:effectLst/>
                          <a:latin typeface="+mn-lt"/>
                          <a:ea typeface="+mn-ea"/>
                          <a:cs typeface="+mn-cs"/>
                        </a:rPr>
                        <a:t>#] </a:t>
                      </a:r>
                      <a:r>
                        <a:rPr lang="zh-CN" altLang="da-DK" sz="1800" b="0" i="0" kern="1200" dirty="0">
                          <a:solidFill>
                            <a:schemeClr val="dk1"/>
                          </a:solidFill>
                          <a:effectLst/>
                          <a:latin typeface="+mn-lt"/>
                          <a:ea typeface="+mn-ea"/>
                          <a:cs typeface="+mn-cs"/>
                        </a:rPr>
                        <a:t>是 </a:t>
                      </a:r>
                      <a:r>
                        <a:rPr lang="da-DK" altLang="zh-CN" sz="1800" b="0" i="0" kern="1200" dirty="0">
                          <a:solidFill>
                            <a:schemeClr val="dk1"/>
                          </a:solidFill>
                          <a:effectLst/>
                          <a:latin typeface="+mn-lt"/>
                          <a:ea typeface="+mn-ea"/>
                          <a:cs typeface="+mn-cs"/>
                        </a:rPr>
                        <a:t>[</a:t>
                      </a:r>
                      <a:r>
                        <a:rPr lang="zh-CN" altLang="da-DK" sz="1800" b="0" i="0" kern="1200" dirty="0">
                          <a:solidFill>
                            <a:schemeClr val="dk1"/>
                          </a:solidFill>
                          <a:effectLst/>
                          <a:latin typeface="+mn-lt"/>
                          <a:ea typeface="+mn-ea"/>
                          <a:cs typeface="+mn-cs"/>
                        </a:rPr>
                        <a:t>选项</a:t>
                      </a:r>
                      <a:r>
                        <a:rPr lang="da-DK" altLang="zh-CN" sz="1800" b="0" i="0" kern="1200" dirty="0">
                          <a:solidFill>
                            <a:schemeClr val="dk1"/>
                          </a:solidFill>
                          <a:effectLst/>
                          <a:latin typeface="+mn-lt"/>
                          <a:ea typeface="+mn-ea"/>
                          <a:cs typeface="+mn-cs"/>
                        </a:rPr>
                        <a:t>]</a:t>
                      </a:r>
                      <a:r>
                        <a:rPr lang="zh-CN" altLang="da-DK" sz="1800" b="0" i="0" kern="1200" dirty="0">
                          <a:solidFill>
                            <a:schemeClr val="dk1"/>
                          </a:solidFill>
                          <a:effectLst/>
                          <a:latin typeface="+mn-lt"/>
                          <a:ea typeface="+mn-ea"/>
                          <a:cs typeface="+mn-cs"/>
                        </a:rPr>
                        <a:t>。</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In the Chinese cultural setting, [Question #] is [Options].</a:t>
                      </a:r>
                      <a:endParaRPr lang="en-GB" dirty="0"/>
                    </a:p>
                  </a:txBody>
                  <a:tcPr/>
                </a:tc>
                <a:extLst>
                  <a:ext uri="{0D108BD9-81ED-4DB2-BD59-A6C34878D82A}">
                    <a16:rowId xmlns:a16="http://schemas.microsoft.com/office/drawing/2014/main" val="624381578"/>
                  </a:ext>
                </a:extLst>
              </a:tr>
              <a:tr h="370840">
                <a:tc>
                  <a:txBody>
                    <a:bodyPr/>
                    <a:lstStyle/>
                    <a:p>
                      <a:r>
                        <a:rPr lang="en-GB" dirty="0"/>
                        <a:t>Germany</a:t>
                      </a:r>
                    </a:p>
                  </a:txBody>
                  <a:tcPr/>
                </a:tc>
                <a:tc>
                  <a:txBody>
                    <a:bodyPr/>
                    <a:lstStyle/>
                    <a:p>
                      <a:r>
                        <a:rPr lang="en-US" sz="1800" b="0" i="0" kern="1200" dirty="0">
                          <a:solidFill>
                            <a:schemeClr val="dk1"/>
                          </a:solidFill>
                          <a:effectLst/>
                          <a:latin typeface="+mn-lt"/>
                          <a:ea typeface="+mn-ea"/>
                          <a:cs typeface="+mn-cs"/>
                        </a:rPr>
                        <a:t>For an average German, [Question #] is [Options].</a:t>
                      </a:r>
                      <a:endParaRPr lang="en-GB" dirty="0"/>
                    </a:p>
                  </a:txBody>
                  <a:tcPr/>
                </a:tc>
                <a:tc>
                  <a:txBody>
                    <a:bodyPr/>
                    <a:lstStyle/>
                    <a:p>
                      <a:r>
                        <a:rPr lang="de-DE" sz="1800" b="0" i="0" kern="1200" dirty="0">
                          <a:solidFill>
                            <a:schemeClr val="dk1"/>
                          </a:solidFill>
                          <a:effectLst/>
                          <a:latin typeface="+mn-lt"/>
                          <a:ea typeface="+mn-ea"/>
                          <a:cs typeface="+mn-cs"/>
                        </a:rPr>
                        <a:t>[Frage] ist [Option] für den durchschnittlichen Deutschen.</a:t>
                      </a:r>
                      <a:endParaRPr lang="en-GB" dirty="0"/>
                    </a:p>
                  </a:txBody>
                  <a:tcPr/>
                </a:tc>
                <a:tc>
                  <a:txBody>
                    <a:bodyPr/>
                    <a:lstStyle/>
                    <a:p>
                      <a:r>
                        <a:rPr lang="en-US" sz="1800" b="0" i="0" kern="1200" dirty="0">
                          <a:solidFill>
                            <a:schemeClr val="dk1"/>
                          </a:solidFill>
                          <a:effectLst/>
                          <a:latin typeface="+mn-lt"/>
                          <a:ea typeface="+mn-ea"/>
                          <a:cs typeface="+mn-cs"/>
                        </a:rPr>
                        <a:t>In the German cultural setting, [Question #] is [Options].</a:t>
                      </a:r>
                      <a:endParaRPr lang="en-GB" dirty="0"/>
                    </a:p>
                  </a:txBody>
                  <a:tcPr/>
                </a:tc>
                <a:extLst>
                  <a:ext uri="{0D108BD9-81ED-4DB2-BD59-A6C34878D82A}">
                    <a16:rowId xmlns:a16="http://schemas.microsoft.com/office/drawing/2014/main" val="3832167862"/>
                  </a:ext>
                </a:extLst>
              </a:tr>
              <a:tr h="370840">
                <a:tc>
                  <a:txBody>
                    <a:bodyPr/>
                    <a:lstStyle/>
                    <a:p>
                      <a:r>
                        <a:rPr lang="en-GB" dirty="0"/>
                        <a:t>Japan</a:t>
                      </a:r>
                    </a:p>
                  </a:txBody>
                  <a:tcPr/>
                </a:tc>
                <a:tc>
                  <a:txBody>
                    <a:bodyPr/>
                    <a:lstStyle/>
                    <a:p>
                      <a:r>
                        <a:rPr lang="en-US" sz="1800" b="0" i="0" kern="1200" dirty="0">
                          <a:solidFill>
                            <a:schemeClr val="dk1"/>
                          </a:solidFill>
                          <a:effectLst/>
                          <a:latin typeface="+mn-lt"/>
                          <a:ea typeface="+mn-ea"/>
                          <a:cs typeface="+mn-cs"/>
                        </a:rPr>
                        <a:t>For an average Japanese, [Question #] is [Options].</a:t>
                      </a:r>
                      <a:endParaRPr lang="en-GB" dirty="0"/>
                    </a:p>
                  </a:txBody>
                  <a:tcPr/>
                </a:tc>
                <a:tc>
                  <a:txBody>
                    <a:bodyPr/>
                    <a:lstStyle/>
                    <a:p>
                      <a:r>
                        <a:rPr lang="ja-JP" altLang="da-DK" dirty="0"/>
                        <a:t>平均的な日本人の合、</a:t>
                      </a:r>
                      <a:r>
                        <a:rPr lang="da-DK" altLang="ja-JP" dirty="0"/>
                        <a:t>【 #】</a:t>
                      </a:r>
                      <a:r>
                        <a:rPr lang="ja-JP" altLang="da-DK" dirty="0"/>
                        <a:t>は</a:t>
                      </a:r>
                      <a:r>
                        <a:rPr lang="da-DK" altLang="ja-JP" dirty="0"/>
                        <a:t>【</a:t>
                      </a:r>
                      <a:r>
                        <a:rPr lang="ja-JP" altLang="da-DK" dirty="0"/>
                        <a:t>肢</a:t>
                      </a:r>
                      <a:r>
                        <a:rPr lang="da-DK" altLang="ja-JP" dirty="0"/>
                        <a:t>】</a:t>
                      </a:r>
                      <a:r>
                        <a:rPr lang="ja-JP" altLang="da-DK" dirty="0"/>
                        <a:t>です。</a:t>
                      </a:r>
                      <a:endParaRPr lang="en-GB" dirty="0"/>
                    </a:p>
                  </a:txBody>
                  <a:tcPr/>
                </a:tc>
                <a:tc>
                  <a:txBody>
                    <a:bodyPr/>
                    <a:lstStyle/>
                    <a:p>
                      <a:r>
                        <a:rPr lang="en-US" sz="1800" b="0" i="0" kern="1200" dirty="0">
                          <a:solidFill>
                            <a:schemeClr val="dk1"/>
                          </a:solidFill>
                          <a:effectLst/>
                          <a:latin typeface="+mn-lt"/>
                          <a:ea typeface="+mn-ea"/>
                          <a:cs typeface="+mn-cs"/>
                        </a:rPr>
                        <a:t>In the Japanese cultural setting, [Question #] is [Options].</a:t>
                      </a:r>
                      <a:endParaRPr lang="en-GB" dirty="0"/>
                    </a:p>
                  </a:txBody>
                  <a:tcPr/>
                </a:tc>
                <a:extLst>
                  <a:ext uri="{0D108BD9-81ED-4DB2-BD59-A6C34878D82A}">
                    <a16:rowId xmlns:a16="http://schemas.microsoft.com/office/drawing/2014/main" val="4212029577"/>
                  </a:ext>
                </a:extLst>
              </a:tr>
              <a:tr h="370840">
                <a:tc>
                  <a:txBody>
                    <a:bodyPr/>
                    <a:lstStyle/>
                    <a:p>
                      <a:r>
                        <a:rPr lang="en-GB" dirty="0"/>
                        <a:t>Spain</a:t>
                      </a:r>
                    </a:p>
                  </a:txBody>
                  <a:tcPr/>
                </a:tc>
                <a:tc>
                  <a:txBody>
                    <a:bodyPr/>
                    <a:lstStyle/>
                    <a:p>
                      <a:r>
                        <a:rPr lang="en-US" sz="1800" b="0" i="0" kern="1200" dirty="0">
                          <a:solidFill>
                            <a:schemeClr val="dk1"/>
                          </a:solidFill>
                          <a:effectLst/>
                          <a:latin typeface="+mn-lt"/>
                          <a:ea typeface="+mn-ea"/>
                          <a:cs typeface="+mn-cs"/>
                        </a:rPr>
                        <a:t>For an average Spanish, [Question #] is [Options].</a:t>
                      </a:r>
                    </a:p>
                    <a:p>
                      <a:endParaRPr lang="en-GB" dirty="0"/>
                    </a:p>
                  </a:txBody>
                  <a:tcPr/>
                </a:tc>
                <a:tc>
                  <a:txBody>
                    <a:bodyPr/>
                    <a:lstStyle/>
                    <a:p>
                      <a:r>
                        <a:rPr lang="es-ES" sz="1800" b="0" i="0" kern="1200" dirty="0">
                          <a:solidFill>
                            <a:schemeClr val="dk1"/>
                          </a:solidFill>
                          <a:effectLst/>
                          <a:latin typeface="+mn-lt"/>
                          <a:ea typeface="+mn-ea"/>
                          <a:cs typeface="+mn-cs"/>
                        </a:rPr>
                        <a:t>Para el español promedio, [Pregunta #] es [Opciones].</a:t>
                      </a:r>
                      <a:endParaRPr lang="en-GB" dirty="0"/>
                    </a:p>
                  </a:txBody>
                  <a:tcPr/>
                </a:tc>
                <a:tc>
                  <a:txBody>
                    <a:bodyPr/>
                    <a:lstStyle/>
                    <a:p>
                      <a:r>
                        <a:rPr lang="en-US" sz="1800" b="0" i="0" kern="1200" dirty="0">
                          <a:solidFill>
                            <a:schemeClr val="dk1"/>
                          </a:solidFill>
                          <a:effectLst/>
                          <a:latin typeface="+mn-lt"/>
                          <a:ea typeface="+mn-ea"/>
                          <a:cs typeface="+mn-cs"/>
                        </a:rPr>
                        <a:t>In the Spanish cultural setting, [Question #] is [Options].</a:t>
                      </a:r>
                      <a:endParaRPr lang="en-GB" dirty="0"/>
                    </a:p>
                  </a:txBody>
                  <a:tcPr/>
                </a:tc>
                <a:extLst>
                  <a:ext uri="{0D108BD9-81ED-4DB2-BD59-A6C34878D82A}">
                    <a16:rowId xmlns:a16="http://schemas.microsoft.com/office/drawing/2014/main" val="2010560340"/>
                  </a:ext>
                </a:extLst>
              </a:tr>
            </a:tbl>
          </a:graphicData>
        </a:graphic>
      </p:graphicFrame>
      <p:sp>
        <p:nvSpPr>
          <p:cNvPr id="4" name="Date Placeholder 3">
            <a:extLst>
              <a:ext uri="{FF2B5EF4-FFF2-40B4-BE49-F238E27FC236}">
                <a16:creationId xmlns:a16="http://schemas.microsoft.com/office/drawing/2014/main" id="{F15FEC21-B849-B658-D218-F7E6C5A9905D}"/>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7D751727-320B-5347-12D7-00081661F03B}"/>
              </a:ext>
            </a:extLst>
          </p:cNvPr>
          <p:cNvSpPr>
            <a:spLocks noGrp="1"/>
          </p:cNvSpPr>
          <p:nvPr>
            <p:ph type="sldNum" sz="quarter" idx="12"/>
          </p:nvPr>
        </p:nvSpPr>
        <p:spPr/>
        <p:txBody>
          <a:bodyPr/>
          <a:lstStyle/>
          <a:p>
            <a:fld id="{091A926C-488A-4E3E-9C21-57CAA120E114}" type="slidenum">
              <a:rPr lang="en-GB" smtClean="0"/>
              <a:t>54</a:t>
            </a:fld>
            <a:endParaRPr lang="en-GB" dirty="0"/>
          </a:p>
        </p:txBody>
      </p:sp>
      <p:pic>
        <p:nvPicPr>
          <p:cNvPr id="1026" name="Picture 2" descr="iOS 16.4">
            <a:extLst>
              <a:ext uri="{FF2B5EF4-FFF2-40B4-BE49-F238E27FC236}">
                <a16:creationId xmlns:a16="http://schemas.microsoft.com/office/drawing/2014/main" id="{E97201C0-0110-30B6-9FCC-4424D0C75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42485"/>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OS 16.4">
            <a:extLst>
              <a:ext uri="{FF2B5EF4-FFF2-40B4-BE49-F238E27FC236}">
                <a16:creationId xmlns:a16="http://schemas.microsoft.com/office/drawing/2014/main" id="{862E24A8-6257-810D-0151-83F435279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48200"/>
            <a:ext cx="665019" cy="6650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OS 16.4">
            <a:extLst>
              <a:ext uri="{FF2B5EF4-FFF2-40B4-BE49-F238E27FC236}">
                <a16:creationId xmlns:a16="http://schemas.microsoft.com/office/drawing/2014/main" id="{804A1878-691A-4B4D-25B6-7FFF90A48B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763982"/>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OS 16.4">
            <a:extLst>
              <a:ext uri="{FF2B5EF4-FFF2-40B4-BE49-F238E27FC236}">
                <a16:creationId xmlns:a16="http://schemas.microsoft.com/office/drawing/2014/main" id="{3B1F8417-E602-49FA-5668-70D307E2BD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572268"/>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S 16.4">
            <a:extLst>
              <a:ext uri="{FF2B5EF4-FFF2-40B4-BE49-F238E27FC236}">
                <a16:creationId xmlns:a16="http://schemas.microsoft.com/office/drawing/2014/main" id="{65D83860-55A9-E0A3-8128-BE60FC1791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199" y="3685479"/>
            <a:ext cx="703672" cy="70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4032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0F7AE7D-9074-BCFA-0AD8-FFCCBA88233C}"/>
              </a:ext>
            </a:extLst>
          </p:cNvPr>
          <p:cNvPicPr>
            <a:picLocks noGrp="1" noChangeAspect="1"/>
          </p:cNvPicPr>
          <p:nvPr>
            <p:ph idx="1"/>
          </p:nvPr>
        </p:nvPicPr>
        <p:blipFill rotWithShape="1">
          <a:blip r:embed="rId3"/>
          <a:srcRect l="15926" r="16230"/>
          <a:stretch/>
        </p:blipFill>
        <p:spPr>
          <a:xfrm>
            <a:off x="6937689" y="1127731"/>
            <a:ext cx="5171600" cy="2731750"/>
          </a:xfrm>
        </p:spPr>
      </p:pic>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pPr lvl="0"/>
            <a:r>
              <a:rPr lang="en-GB" dirty="0"/>
              <a:t>Major limitation: consistency</a:t>
            </a:r>
            <a:endParaRPr lang="en-US" dirty="0"/>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55</a:t>
            </a:fld>
            <a:endParaRPr lang="en-GB" dirty="0"/>
          </a:p>
        </p:txBody>
      </p:sp>
      <p:sp>
        <p:nvSpPr>
          <p:cNvPr id="11" name="Content Placeholder 14">
            <a:extLst>
              <a:ext uri="{FF2B5EF4-FFF2-40B4-BE49-F238E27FC236}">
                <a16:creationId xmlns:a16="http://schemas.microsoft.com/office/drawing/2014/main" id="{5F7A48E1-D296-84F9-9D48-B41078516472}"/>
              </a:ext>
            </a:extLst>
          </p:cNvPr>
          <p:cNvSpPr txBox="1">
            <a:spLocks/>
          </p:cNvSpPr>
          <p:nvPr/>
        </p:nvSpPr>
        <p:spPr>
          <a:xfrm>
            <a:off x="413865" y="1484313"/>
            <a:ext cx="5194320" cy="1479775"/>
          </a:xfrm>
          <a:prstGeom prst="rect">
            <a:avLst/>
          </a:prstGeom>
        </p:spPr>
        <p:txBody>
          <a:bodyPr vert="horz" lIns="0" tIns="0" rIns="0" bIns="0" rtlCol="0">
            <a:noAutofit/>
          </a:bodyPr>
          <a:lst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719138" indent="0" algn="l" defTabSz="914400" rtl="0" eaLnBrk="1" latinLnBrk="0" hangingPunct="1">
              <a:lnSpc>
                <a:spcPct val="90000"/>
              </a:lnSpc>
              <a:spcBef>
                <a:spcPts val="500"/>
              </a:spcBef>
              <a:buFont typeface="Arial" panose="020B0604020202020204" pitchFamily="34" charset="0"/>
              <a:buNone/>
              <a:defRPr lang="da-DK" sz="1800" b="0" i="0" kern="120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a:lstStyle>
          <a:p>
            <a:pPr marL="0" indent="0">
              <a:buFont typeface="Arial" panose="020B0604020202020204" pitchFamily="34" charset="0"/>
              <a:buNone/>
            </a:pPr>
            <a:endParaRPr lang="en-GB" sz="3200" dirty="0"/>
          </a:p>
        </p:txBody>
      </p:sp>
      <p:sp>
        <p:nvSpPr>
          <p:cNvPr id="8" name="TextBox 7">
            <a:extLst>
              <a:ext uri="{FF2B5EF4-FFF2-40B4-BE49-F238E27FC236}">
                <a16:creationId xmlns:a16="http://schemas.microsoft.com/office/drawing/2014/main" id="{3ADDB50E-93D6-CB9B-43A7-7BE9810BE348}"/>
              </a:ext>
            </a:extLst>
          </p:cNvPr>
          <p:cNvSpPr txBox="1"/>
          <p:nvPr/>
        </p:nvSpPr>
        <p:spPr>
          <a:xfrm>
            <a:off x="6917504" y="5356746"/>
            <a:ext cx="4124985" cy="615553"/>
          </a:xfrm>
          <a:prstGeom prst="rect">
            <a:avLst/>
          </a:prstGeom>
          <a:solidFill>
            <a:schemeClr val="bg1"/>
          </a:solidFill>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000" b="0" dirty="0">
                <a:solidFill>
                  <a:schemeClr val="tx1"/>
                </a:solidFill>
                <a:latin typeface="+mn-lt"/>
              </a:rPr>
              <a:t>Prompts 1 &amp; 3: English</a:t>
            </a:r>
          </a:p>
          <a:p>
            <a:pPr marL="0" marR="0" indent="0" algn="l" defTabSz="914400" rtl="0" eaLnBrk="1" fontAlgn="auto" latinLnBrk="0" hangingPunct="1">
              <a:lnSpc>
                <a:spcPct val="100000"/>
              </a:lnSpc>
              <a:spcBef>
                <a:spcPct val="0"/>
              </a:spcBef>
              <a:spcAft>
                <a:spcPts val="0"/>
              </a:spcAft>
              <a:buClrTx/>
              <a:buSzTx/>
              <a:buFontTx/>
              <a:buNone/>
              <a:tabLst/>
            </a:pPr>
            <a:r>
              <a:rPr lang="en-GB" sz="2000" dirty="0"/>
              <a:t>Prompt 2: Country’s language</a:t>
            </a:r>
            <a:endParaRPr lang="en-GB" sz="2000" b="0" dirty="0">
              <a:solidFill>
                <a:schemeClr val="tx1"/>
              </a:solidFill>
              <a:latin typeface="+mn-lt"/>
            </a:endParaRPr>
          </a:p>
        </p:txBody>
      </p:sp>
      <p:graphicFrame>
        <p:nvGraphicFramePr>
          <p:cNvPr id="6" name="Content Placeholder 14">
            <a:extLst>
              <a:ext uri="{FF2B5EF4-FFF2-40B4-BE49-F238E27FC236}">
                <a16:creationId xmlns:a16="http://schemas.microsoft.com/office/drawing/2014/main" id="{56C38EA2-28C6-609F-D4C4-0FEE4E09341D}"/>
              </a:ext>
            </a:extLst>
          </p:cNvPr>
          <p:cNvGraphicFramePr>
            <a:graphicFrameLocks/>
          </p:cNvGraphicFramePr>
          <p:nvPr/>
        </p:nvGraphicFramePr>
        <p:xfrm>
          <a:off x="817418" y="1246909"/>
          <a:ext cx="5514110" cy="12330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descr="A graph of different colored rectangles&#10;&#10;Description automatically generated">
            <a:extLst>
              <a:ext uri="{FF2B5EF4-FFF2-40B4-BE49-F238E27FC236}">
                <a16:creationId xmlns:a16="http://schemas.microsoft.com/office/drawing/2014/main" id="{47EA9EFD-AF0D-15C7-7B69-325A79500CFE}"/>
              </a:ext>
            </a:extLst>
          </p:cNvPr>
          <p:cNvPicPr>
            <a:picLocks noChangeAspect="1"/>
          </p:cNvPicPr>
          <p:nvPr/>
        </p:nvPicPr>
        <p:blipFill>
          <a:blip r:embed="rId9"/>
          <a:stretch>
            <a:fillRect/>
          </a:stretch>
        </p:blipFill>
        <p:spPr>
          <a:xfrm>
            <a:off x="659456" y="2622686"/>
            <a:ext cx="6088928" cy="3653357"/>
          </a:xfrm>
          <a:prstGeom prst="rect">
            <a:avLst/>
          </a:prstGeom>
        </p:spPr>
      </p:pic>
    </p:spTree>
    <p:extLst>
      <p:ext uri="{BB962C8B-B14F-4D97-AF65-F5344CB8AC3E}">
        <p14:creationId xmlns:p14="http://schemas.microsoft.com/office/powerpoint/2010/main" val="116291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Estimation of cultural dimensions</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56</a:t>
            </a:fld>
            <a:endParaRPr lang="en-GB" dirty="0"/>
          </a:p>
        </p:txBody>
      </p:sp>
      <p:pic>
        <p:nvPicPr>
          <p:cNvPr id="16" name="Content Placeholder 15" descr="A graph with different colored bars&#10;&#10;Description automatically generated">
            <a:extLst>
              <a:ext uri="{FF2B5EF4-FFF2-40B4-BE49-F238E27FC236}">
                <a16:creationId xmlns:a16="http://schemas.microsoft.com/office/drawing/2014/main" id="{87F25735-5FF3-2B9E-3744-6729F67F0514}"/>
              </a:ext>
            </a:extLst>
          </p:cNvPr>
          <p:cNvPicPr>
            <a:picLocks noGrp="1" noChangeAspect="1"/>
          </p:cNvPicPr>
          <p:nvPr>
            <p:ph idx="1"/>
          </p:nvPr>
        </p:nvPicPr>
        <p:blipFill>
          <a:blip r:embed="rId3"/>
          <a:stretch>
            <a:fillRect/>
          </a:stretch>
        </p:blipFill>
        <p:spPr>
          <a:xfrm>
            <a:off x="608796" y="3613551"/>
            <a:ext cx="10972822" cy="2743205"/>
          </a:xfrm>
        </p:spPr>
      </p:pic>
      <p:pic>
        <p:nvPicPr>
          <p:cNvPr id="19" name="Picture 18" descr="A graph with different colored bars&#10;&#10;Description automatically generated">
            <a:extLst>
              <a:ext uri="{FF2B5EF4-FFF2-40B4-BE49-F238E27FC236}">
                <a16:creationId xmlns:a16="http://schemas.microsoft.com/office/drawing/2014/main" id="{40E4507D-6FEA-C0B1-A996-D74F5536B594}"/>
              </a:ext>
            </a:extLst>
          </p:cNvPr>
          <p:cNvPicPr>
            <a:picLocks noChangeAspect="1"/>
          </p:cNvPicPr>
          <p:nvPr/>
        </p:nvPicPr>
        <p:blipFill rotWithShape="1">
          <a:blip r:embed="rId4"/>
          <a:srcRect b="23416"/>
          <a:stretch/>
        </p:blipFill>
        <p:spPr>
          <a:xfrm>
            <a:off x="608796" y="1328148"/>
            <a:ext cx="10972822" cy="2100852"/>
          </a:xfrm>
          <a:prstGeom prst="rect">
            <a:avLst/>
          </a:prstGeom>
        </p:spPr>
      </p:pic>
    </p:spTree>
    <p:extLst>
      <p:ext uri="{BB962C8B-B14F-4D97-AF65-F5344CB8AC3E}">
        <p14:creationId xmlns:p14="http://schemas.microsoft.com/office/powerpoint/2010/main" val="94271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Comparison to human survey responses</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57</a:t>
            </a:fld>
            <a:endParaRPr lang="en-GB" dirty="0"/>
          </a:p>
        </p:txBody>
      </p:sp>
      <p:pic>
        <p:nvPicPr>
          <p:cNvPr id="18" name="Picture 17" descr="A graph of different colored bars&#10;&#10;Description automatically generated with medium confidence">
            <a:extLst>
              <a:ext uri="{FF2B5EF4-FFF2-40B4-BE49-F238E27FC236}">
                <a16:creationId xmlns:a16="http://schemas.microsoft.com/office/drawing/2014/main" id="{2B852F99-65F4-A219-11FD-CC400579C10B}"/>
              </a:ext>
            </a:extLst>
          </p:cNvPr>
          <p:cNvPicPr>
            <a:picLocks noChangeAspect="1"/>
          </p:cNvPicPr>
          <p:nvPr/>
        </p:nvPicPr>
        <p:blipFill>
          <a:blip r:embed="rId3"/>
          <a:stretch>
            <a:fillRect/>
          </a:stretch>
        </p:blipFill>
        <p:spPr>
          <a:xfrm>
            <a:off x="720434" y="1653413"/>
            <a:ext cx="4281055" cy="1511414"/>
          </a:xfrm>
          <a:prstGeom prst="rect">
            <a:avLst/>
          </a:prstGeom>
        </p:spPr>
      </p:pic>
      <p:pic>
        <p:nvPicPr>
          <p:cNvPr id="19" name="Picture 6" descr="iOS 16.4">
            <a:extLst>
              <a:ext uri="{FF2B5EF4-FFF2-40B4-BE49-F238E27FC236}">
                <a16:creationId xmlns:a16="http://schemas.microsoft.com/office/drawing/2014/main" id="{63590B6F-DD4C-4110-AE56-956864BBF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453" y="3614218"/>
            <a:ext cx="665019" cy="6650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OS 16.4">
            <a:extLst>
              <a:ext uri="{FF2B5EF4-FFF2-40B4-BE49-F238E27FC236}">
                <a16:creationId xmlns:a16="http://schemas.microsoft.com/office/drawing/2014/main" id="{400C7B55-7C8D-7FC0-3E8F-FF23816E23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096" y="1074505"/>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OS 16.4">
            <a:extLst>
              <a:ext uri="{FF2B5EF4-FFF2-40B4-BE49-F238E27FC236}">
                <a16:creationId xmlns:a16="http://schemas.microsoft.com/office/drawing/2014/main" id="{9896EA5E-8B31-DC02-7B0C-72773C2F4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8852" y="3618167"/>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OS 16.4">
            <a:extLst>
              <a:ext uri="{FF2B5EF4-FFF2-40B4-BE49-F238E27FC236}">
                <a16:creationId xmlns:a16="http://schemas.microsoft.com/office/drawing/2014/main" id="{BE0C05A6-5E73-0F19-6188-A5ED4D440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1723" y="1049005"/>
            <a:ext cx="703672" cy="70367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graph of different colored bars&#10;&#10;Description automatically generated with medium confidence">
            <a:extLst>
              <a:ext uri="{FF2B5EF4-FFF2-40B4-BE49-F238E27FC236}">
                <a16:creationId xmlns:a16="http://schemas.microsoft.com/office/drawing/2014/main" id="{73C50EDC-2867-A12A-3EBF-44D9692085BC}"/>
              </a:ext>
            </a:extLst>
          </p:cNvPr>
          <p:cNvPicPr>
            <a:picLocks noChangeAspect="1"/>
          </p:cNvPicPr>
          <p:nvPr/>
        </p:nvPicPr>
        <p:blipFill>
          <a:blip r:embed="rId8"/>
          <a:stretch>
            <a:fillRect/>
          </a:stretch>
        </p:blipFill>
        <p:spPr>
          <a:xfrm>
            <a:off x="6863032" y="1653413"/>
            <a:ext cx="4281055" cy="1511414"/>
          </a:xfrm>
          <a:prstGeom prst="rect">
            <a:avLst/>
          </a:prstGeom>
        </p:spPr>
      </p:pic>
      <p:pic>
        <p:nvPicPr>
          <p:cNvPr id="26" name="Picture 25" descr="A graph with different colored bars&#10;&#10;Description automatically generated">
            <a:extLst>
              <a:ext uri="{FF2B5EF4-FFF2-40B4-BE49-F238E27FC236}">
                <a16:creationId xmlns:a16="http://schemas.microsoft.com/office/drawing/2014/main" id="{5F606CA7-5EFD-DCFB-F3F5-7AC17557125A}"/>
              </a:ext>
            </a:extLst>
          </p:cNvPr>
          <p:cNvPicPr>
            <a:picLocks noChangeAspect="1"/>
          </p:cNvPicPr>
          <p:nvPr/>
        </p:nvPicPr>
        <p:blipFill>
          <a:blip r:embed="rId9"/>
          <a:stretch>
            <a:fillRect/>
          </a:stretch>
        </p:blipFill>
        <p:spPr>
          <a:xfrm>
            <a:off x="720435" y="4266434"/>
            <a:ext cx="4281056" cy="1511414"/>
          </a:xfrm>
          <a:prstGeom prst="rect">
            <a:avLst/>
          </a:prstGeom>
        </p:spPr>
      </p:pic>
      <p:pic>
        <p:nvPicPr>
          <p:cNvPr id="28" name="Picture 27" descr="A graph of different colored bars&#10;&#10;Description automatically generated with medium confidence">
            <a:extLst>
              <a:ext uri="{FF2B5EF4-FFF2-40B4-BE49-F238E27FC236}">
                <a16:creationId xmlns:a16="http://schemas.microsoft.com/office/drawing/2014/main" id="{DF88BADE-BA25-3ED6-B2BB-EFCE11DA5420}"/>
              </a:ext>
            </a:extLst>
          </p:cNvPr>
          <p:cNvPicPr>
            <a:picLocks noChangeAspect="1"/>
          </p:cNvPicPr>
          <p:nvPr/>
        </p:nvPicPr>
        <p:blipFill>
          <a:blip r:embed="rId10"/>
          <a:stretch>
            <a:fillRect/>
          </a:stretch>
        </p:blipFill>
        <p:spPr>
          <a:xfrm>
            <a:off x="6863032" y="4253088"/>
            <a:ext cx="4356659" cy="1538105"/>
          </a:xfrm>
          <a:prstGeom prst="rect">
            <a:avLst/>
          </a:prstGeom>
        </p:spPr>
      </p:pic>
    </p:spTree>
    <p:extLst>
      <p:ext uri="{BB962C8B-B14F-4D97-AF65-F5344CB8AC3E}">
        <p14:creationId xmlns:p14="http://schemas.microsoft.com/office/powerpoint/2010/main" val="106016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US bias</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58</a:t>
            </a:fld>
            <a:endParaRPr lang="en-GB" dirty="0"/>
          </a:p>
        </p:txBody>
      </p:sp>
      <p:pic>
        <p:nvPicPr>
          <p:cNvPr id="9" name="Content Placeholder 8" descr="A graph of blue squares&#10;&#10;Description automatically generated with medium confidence">
            <a:extLst>
              <a:ext uri="{FF2B5EF4-FFF2-40B4-BE49-F238E27FC236}">
                <a16:creationId xmlns:a16="http://schemas.microsoft.com/office/drawing/2014/main" id="{7C0F24E8-9919-9E7A-CAB8-507A1B411321}"/>
              </a:ext>
            </a:extLst>
          </p:cNvPr>
          <p:cNvPicPr>
            <a:picLocks noGrp="1" noChangeAspect="1"/>
          </p:cNvPicPr>
          <p:nvPr>
            <p:ph idx="1"/>
          </p:nvPr>
        </p:nvPicPr>
        <p:blipFill>
          <a:blip r:embed="rId3"/>
          <a:stretch>
            <a:fillRect/>
          </a:stretch>
        </p:blipFill>
        <p:spPr>
          <a:xfrm>
            <a:off x="1421606" y="1628775"/>
            <a:ext cx="9347200" cy="4673600"/>
          </a:xfrm>
        </p:spPr>
      </p:pic>
    </p:spTree>
    <p:extLst>
      <p:ext uri="{BB962C8B-B14F-4D97-AF65-F5344CB8AC3E}">
        <p14:creationId xmlns:p14="http://schemas.microsoft.com/office/powerpoint/2010/main" val="594253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Effect of prompting language</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59</a:t>
            </a:fld>
            <a:endParaRPr lang="en-GB" dirty="0"/>
          </a:p>
        </p:txBody>
      </p:sp>
      <p:pic>
        <p:nvPicPr>
          <p:cNvPr id="12" name="Content Placeholder 11">
            <a:extLst>
              <a:ext uri="{FF2B5EF4-FFF2-40B4-BE49-F238E27FC236}">
                <a16:creationId xmlns:a16="http://schemas.microsoft.com/office/drawing/2014/main" id="{6F8EBD4B-B491-15D5-E650-59DB1C1DE9D1}"/>
              </a:ext>
            </a:extLst>
          </p:cNvPr>
          <p:cNvPicPr>
            <a:picLocks noGrp="1" noChangeAspect="1"/>
          </p:cNvPicPr>
          <p:nvPr>
            <p:ph idx="1"/>
          </p:nvPr>
        </p:nvPicPr>
        <p:blipFill rotWithShape="1">
          <a:blip r:embed="rId3"/>
          <a:srcRect t="7399" b="3543"/>
          <a:stretch/>
        </p:blipFill>
        <p:spPr>
          <a:xfrm>
            <a:off x="452237" y="1238491"/>
            <a:ext cx="9578454" cy="5118265"/>
          </a:xfrm>
        </p:spPr>
      </p:pic>
    </p:spTree>
    <p:extLst>
      <p:ext uri="{BB962C8B-B14F-4D97-AF65-F5344CB8AC3E}">
        <p14:creationId xmlns:p14="http://schemas.microsoft.com/office/powerpoint/2010/main" val="340844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69C1E-A548-8A6D-C3DD-21C0A1F0621C}"/>
              </a:ext>
            </a:extLst>
          </p:cNvPr>
          <p:cNvSpPr>
            <a:spLocks noGrp="1"/>
          </p:cNvSpPr>
          <p:nvPr>
            <p:ph type="dt" sz="half" idx="10"/>
          </p:nvPr>
        </p:nvSpPr>
        <p:spPr/>
        <p:txBody>
          <a:bodyPr/>
          <a:lstStyle/>
          <a:p>
            <a:r>
              <a:rPr lang="da-DK"/>
              <a:t>06/12/2024</a:t>
            </a:r>
            <a:endParaRPr lang="en-GB"/>
          </a:p>
        </p:txBody>
      </p:sp>
      <p:sp>
        <p:nvSpPr>
          <p:cNvPr id="3" name="Title 2">
            <a:extLst>
              <a:ext uri="{FF2B5EF4-FFF2-40B4-BE49-F238E27FC236}">
                <a16:creationId xmlns:a16="http://schemas.microsoft.com/office/drawing/2014/main" id="{AB413366-382A-EB1E-5B78-EB3D4F0DED64}"/>
              </a:ext>
            </a:extLst>
          </p:cNvPr>
          <p:cNvSpPr>
            <a:spLocks noGrp="1"/>
          </p:cNvSpPr>
          <p:nvPr>
            <p:ph type="title"/>
          </p:nvPr>
        </p:nvSpPr>
        <p:spPr/>
        <p:txBody>
          <a:bodyPr/>
          <a:lstStyle/>
          <a:p>
            <a:r>
              <a:rPr lang="en-US">
                <a:ea typeface="Open Sans Extrabold"/>
                <a:cs typeface="Microsoft New Tai Lue"/>
              </a:rPr>
              <a:t>What is a GPT?</a:t>
            </a:r>
            <a:br>
              <a:rPr lang="en-US">
                <a:ea typeface="Open Sans Extrabold"/>
                <a:cs typeface="Microsoft New Tai Lue"/>
              </a:rPr>
            </a:br>
            <a:r>
              <a:rPr lang="en-US" b="0">
                <a:ea typeface="+mj-lt"/>
                <a:cs typeface="+mj-lt"/>
              </a:rPr>
              <a:t>Generative Pre-trained Transformer</a:t>
            </a:r>
            <a:endParaRPr lang="en-US" b="0"/>
          </a:p>
        </p:txBody>
      </p:sp>
      <p:sp>
        <p:nvSpPr>
          <p:cNvPr id="4" name="Slide Number Placeholder 3">
            <a:extLst>
              <a:ext uri="{FF2B5EF4-FFF2-40B4-BE49-F238E27FC236}">
                <a16:creationId xmlns:a16="http://schemas.microsoft.com/office/drawing/2014/main" id="{79A504E9-A904-1847-5A83-39C708D5A8F9}"/>
              </a:ext>
            </a:extLst>
          </p:cNvPr>
          <p:cNvSpPr>
            <a:spLocks noGrp="1"/>
          </p:cNvSpPr>
          <p:nvPr>
            <p:ph type="sldNum" sz="quarter" idx="12"/>
          </p:nvPr>
        </p:nvSpPr>
        <p:spPr/>
        <p:txBody>
          <a:bodyPr/>
          <a:lstStyle/>
          <a:p>
            <a:fld id="{091A926C-488A-4E3E-9C21-57CAA120E114}" type="slidenum">
              <a:rPr lang="en-GB" dirty="0" smtClean="0"/>
              <a:t>6</a:t>
            </a:fld>
            <a:endParaRPr lang="en-GB"/>
          </a:p>
        </p:txBody>
      </p:sp>
    </p:spTree>
    <p:extLst>
      <p:ext uri="{BB962C8B-B14F-4D97-AF65-F5344CB8AC3E}">
        <p14:creationId xmlns:p14="http://schemas.microsoft.com/office/powerpoint/2010/main" val="12306494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5CAC-1618-2011-0FBB-4E927A98560E}"/>
              </a:ext>
            </a:extLst>
          </p:cNvPr>
          <p:cNvSpPr>
            <a:spLocks noGrp="1"/>
          </p:cNvSpPr>
          <p:nvPr>
            <p:ph type="title"/>
          </p:nvPr>
        </p:nvSpPr>
        <p:spPr>
          <a:xfrm>
            <a:off x="588963" y="620714"/>
            <a:ext cx="11012488" cy="863599"/>
          </a:xfrm>
        </p:spPr>
        <p:txBody>
          <a:bodyPr anchor="t">
            <a:normAutofit/>
          </a:bodyPr>
          <a:lstStyle/>
          <a:p>
            <a:r>
              <a:rPr lang="en-GB" dirty="0">
                <a:ea typeface="Open Sans Extrabold"/>
                <a:cs typeface="Microsoft New Tai Lue"/>
              </a:rPr>
              <a:t>Assessment by surveys: remaining open questions</a:t>
            </a:r>
          </a:p>
        </p:txBody>
      </p:sp>
      <p:sp>
        <p:nvSpPr>
          <p:cNvPr id="4" name="Date Placeholder 3">
            <a:extLst>
              <a:ext uri="{FF2B5EF4-FFF2-40B4-BE49-F238E27FC236}">
                <a16:creationId xmlns:a16="http://schemas.microsoft.com/office/drawing/2014/main" id="{BE3A6677-A63D-C5D1-C4A0-DD7E14875FBA}"/>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441C8B38-76D7-A51B-ECB4-1E23B0115120}"/>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60</a:t>
            </a:fld>
            <a:endParaRPr lang="en-GB"/>
          </a:p>
        </p:txBody>
      </p:sp>
      <p:graphicFrame>
        <p:nvGraphicFramePr>
          <p:cNvPr id="7" name="Content Placeholder 2">
            <a:extLst>
              <a:ext uri="{FF2B5EF4-FFF2-40B4-BE49-F238E27FC236}">
                <a16:creationId xmlns:a16="http://schemas.microsoft.com/office/drawing/2014/main" id="{B5AFFBA3-A654-7274-5CC6-C8E4F581F453}"/>
              </a:ext>
            </a:extLst>
          </p:cNvPr>
          <p:cNvGraphicFramePr>
            <a:graphicFrameLocks noGrp="1"/>
          </p:cNvGraphicFramePr>
          <p:nvPr>
            <p:ph idx="1"/>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8711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233A-6981-A304-98FF-E4088CD0E527}"/>
              </a:ext>
            </a:extLst>
          </p:cNvPr>
          <p:cNvSpPr>
            <a:spLocks noGrp="1"/>
          </p:cNvSpPr>
          <p:nvPr>
            <p:ph type="title"/>
          </p:nvPr>
        </p:nvSpPr>
        <p:spPr>
          <a:xfrm>
            <a:off x="588963" y="620714"/>
            <a:ext cx="11012488" cy="863599"/>
          </a:xfrm>
        </p:spPr>
        <p:txBody>
          <a:bodyPr anchor="t">
            <a:normAutofit/>
          </a:bodyPr>
          <a:lstStyle/>
          <a:p>
            <a:r>
              <a:rPr lang="en-GB" dirty="0"/>
              <a:t>Recipes</a:t>
            </a:r>
          </a:p>
        </p:txBody>
      </p:sp>
      <p:sp>
        <p:nvSpPr>
          <p:cNvPr id="4" name="Date Placeholder 3">
            <a:extLst>
              <a:ext uri="{FF2B5EF4-FFF2-40B4-BE49-F238E27FC236}">
                <a16:creationId xmlns:a16="http://schemas.microsoft.com/office/drawing/2014/main" id="{2E2489FB-EDEF-A8DC-EBEA-B6200F56C604}"/>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4C6A744D-4DC8-49D0-2877-FFE842428F7B}"/>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61</a:t>
            </a:fld>
            <a:endParaRPr lang="en-GB"/>
          </a:p>
        </p:txBody>
      </p:sp>
      <p:graphicFrame>
        <p:nvGraphicFramePr>
          <p:cNvPr id="9" name="Content Placeholder 2">
            <a:extLst>
              <a:ext uri="{FF2B5EF4-FFF2-40B4-BE49-F238E27FC236}">
                <a16:creationId xmlns:a16="http://schemas.microsoft.com/office/drawing/2014/main" id="{15DF65B1-589B-4E72-13B1-B734530C1AD1}"/>
              </a:ext>
            </a:extLst>
          </p:cNvPr>
          <p:cNvGraphicFramePr>
            <a:graphicFrameLocks noGrp="1"/>
          </p:cNvGraphicFramePr>
          <p:nvPr>
            <p:ph idx="1"/>
          </p:nvPr>
        </p:nvGraphicFramePr>
        <p:xfrm>
          <a:off x="588963" y="1628775"/>
          <a:ext cx="482347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83D40002-48FA-4604-0157-00340BC96C8C}"/>
              </a:ext>
            </a:extLst>
          </p:cNvPr>
          <p:cNvPicPr>
            <a:picLocks noChangeAspect="1"/>
          </p:cNvPicPr>
          <p:nvPr/>
        </p:nvPicPr>
        <p:blipFill>
          <a:blip r:embed="rId8"/>
          <a:stretch>
            <a:fillRect/>
          </a:stretch>
        </p:blipFill>
        <p:spPr>
          <a:xfrm>
            <a:off x="6028032" y="1922361"/>
            <a:ext cx="4708567" cy="4086427"/>
          </a:xfrm>
          <a:prstGeom prst="rect">
            <a:avLst/>
          </a:prstGeom>
        </p:spPr>
      </p:pic>
    </p:spTree>
    <p:extLst>
      <p:ext uri="{BB962C8B-B14F-4D97-AF65-F5344CB8AC3E}">
        <p14:creationId xmlns:p14="http://schemas.microsoft.com/office/powerpoint/2010/main" val="4252903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DA4C-9651-1217-F4F0-57184CEA6D7D}"/>
            </a:ext>
          </a:extLst>
        </p:cNvPr>
        <p:cNvGrpSpPr/>
        <p:nvPr/>
      </p:nvGrpSpPr>
      <p:grpSpPr>
        <a:xfrm>
          <a:off x="0" y="0"/>
          <a:ext cx="0" cy="0"/>
          <a:chOff x="0" y="0"/>
          <a:chExt cx="0" cy="0"/>
        </a:xfrm>
      </p:grpSpPr>
      <p:pic>
        <p:nvPicPr>
          <p:cNvPr id="2050" name="Picture 2" descr="Parchment-lined baking sheet filled with purple and green kale">
            <a:extLst>
              <a:ext uri="{FF2B5EF4-FFF2-40B4-BE49-F238E27FC236}">
                <a16:creationId xmlns:a16="http://schemas.microsoft.com/office/drawing/2014/main" id="{EB7453BD-C4C3-EAC9-6F2C-12ECD77F6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195" b="15578"/>
          <a:stretch/>
        </p:blipFill>
        <p:spPr bwMode="auto">
          <a:xfrm>
            <a:off x="6232354" y="1230407"/>
            <a:ext cx="5958062" cy="5197288"/>
          </a:xfrm>
          <a:prstGeom prst="rect">
            <a:avLst/>
          </a:prstGeom>
          <a:solidFill>
            <a:srgbClr val="FFFFFF"/>
          </a:solidFill>
        </p:spPr>
      </p:pic>
      <p:sp>
        <p:nvSpPr>
          <p:cNvPr id="2" name="Title 1">
            <a:extLst>
              <a:ext uri="{FF2B5EF4-FFF2-40B4-BE49-F238E27FC236}">
                <a16:creationId xmlns:a16="http://schemas.microsoft.com/office/drawing/2014/main" id="{4357C8F3-BE65-3611-648D-8A73BE8C705A}"/>
              </a:ext>
            </a:extLst>
          </p:cNvPr>
          <p:cNvSpPr>
            <a:spLocks noGrp="1"/>
          </p:cNvSpPr>
          <p:nvPr>
            <p:ph type="title"/>
          </p:nvPr>
        </p:nvSpPr>
        <p:spPr>
          <a:xfrm>
            <a:off x="588965" y="620712"/>
            <a:ext cx="11012486" cy="865187"/>
          </a:xfrm>
        </p:spPr>
        <p:txBody>
          <a:bodyPr anchor="t">
            <a:normAutofit/>
          </a:bodyPr>
          <a:lstStyle/>
          <a:p>
            <a:r>
              <a:rPr lang="en-GB" dirty="0"/>
              <a:t>Linguistic form</a:t>
            </a:r>
          </a:p>
        </p:txBody>
      </p:sp>
      <p:pic>
        <p:nvPicPr>
          <p:cNvPr id="15" name="Picture 14">
            <a:extLst>
              <a:ext uri="{FF2B5EF4-FFF2-40B4-BE49-F238E27FC236}">
                <a16:creationId xmlns:a16="http://schemas.microsoft.com/office/drawing/2014/main" id="{1BF99D5C-24A9-98EB-D1E3-E1A53F90EE6B}"/>
              </a:ext>
            </a:extLst>
          </p:cNvPr>
          <p:cNvPicPr>
            <a:picLocks noChangeAspect="1"/>
          </p:cNvPicPr>
          <p:nvPr/>
        </p:nvPicPr>
        <p:blipFill rotWithShape="1">
          <a:blip r:embed="rId4"/>
          <a:srcRect l="284" t="22251" r="113"/>
          <a:stretch/>
        </p:blipFill>
        <p:spPr>
          <a:xfrm>
            <a:off x="591170" y="2386852"/>
            <a:ext cx="7140225" cy="4040841"/>
          </a:xfrm>
          <a:prstGeom prst="rect">
            <a:avLst/>
          </a:prstGeom>
          <a:noFill/>
        </p:spPr>
      </p:pic>
      <p:sp>
        <p:nvSpPr>
          <p:cNvPr id="4" name="Date Placeholder 3">
            <a:extLst>
              <a:ext uri="{FF2B5EF4-FFF2-40B4-BE49-F238E27FC236}">
                <a16:creationId xmlns:a16="http://schemas.microsoft.com/office/drawing/2014/main" id="{48BC7F4E-CB02-7BF2-BC0D-B45EA2A04AB9}"/>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4525329C-04B7-BDF1-4E90-13A8AF75A39E}"/>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62</a:t>
            </a:fld>
            <a:endParaRPr lang="en-GB"/>
          </a:p>
        </p:txBody>
      </p:sp>
      <p:sp>
        <p:nvSpPr>
          <p:cNvPr id="3" name="Rectangle 1">
            <a:extLst>
              <a:ext uri="{FF2B5EF4-FFF2-40B4-BE49-F238E27FC236}">
                <a16:creationId xmlns:a16="http://schemas.microsoft.com/office/drawing/2014/main" id="{9072A71E-5065-107C-F4F2-EFC65DB08311}"/>
              </a:ext>
            </a:extLst>
          </p:cNvPr>
          <p:cNvSpPr>
            <a:spLocks noChangeArrowheads="1"/>
          </p:cNvSpPr>
          <p:nvPr/>
        </p:nvSpPr>
        <p:spPr bwMode="auto">
          <a:xfrm>
            <a:off x="537882" y="1376266"/>
            <a:ext cx="569447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600" b="0" i="0" u="none" strike="noStrike" cap="none" normalizeH="0" baseline="0" dirty="0">
                <a:ln>
                  <a:noFill/>
                </a:ln>
                <a:solidFill>
                  <a:schemeClr val="tx1"/>
                </a:solidFill>
                <a:effectLst/>
                <a:latin typeface="Söhne"/>
              </a:rPr>
              <a:t>Give </a:t>
            </a:r>
            <a:r>
              <a:rPr kumimoji="0" lang="da-DK" altLang="da-DK" sz="1600" b="0" i="0" u="none" strike="noStrike" cap="none" normalizeH="0" baseline="0" dirty="0" err="1">
                <a:ln>
                  <a:noFill/>
                </a:ln>
                <a:solidFill>
                  <a:schemeClr val="tx1"/>
                </a:solidFill>
                <a:effectLst/>
                <a:latin typeface="Söhne"/>
              </a:rPr>
              <a:t>me</a:t>
            </a:r>
            <a:r>
              <a:rPr kumimoji="0" lang="da-DK" altLang="da-DK" sz="1600" b="0" i="0" u="none" strike="noStrike" cap="none" normalizeH="0" baseline="0" dirty="0">
                <a:ln>
                  <a:noFill/>
                </a:ln>
                <a:solidFill>
                  <a:schemeClr val="tx1"/>
                </a:solidFill>
                <a:effectLst/>
                <a:latin typeface="Söhne"/>
              </a:rPr>
              <a:t> a </a:t>
            </a:r>
            <a:r>
              <a:rPr kumimoji="0" lang="da-DK" altLang="da-DK" sz="1600" b="0" i="0" u="none" strike="noStrike" cap="none" normalizeH="0" baseline="0" dirty="0" err="1">
                <a:ln>
                  <a:noFill/>
                </a:ln>
                <a:solidFill>
                  <a:schemeClr val="tx1"/>
                </a:solidFill>
                <a:effectLst/>
                <a:latin typeface="Söhne"/>
              </a:rPr>
              <a:t>one-sentence</a:t>
            </a:r>
            <a:r>
              <a:rPr kumimoji="0" lang="da-DK" altLang="da-DK" sz="1600" b="0" i="0" u="none" strike="noStrike" cap="none" normalizeH="0" baseline="0" dirty="0">
                <a:ln>
                  <a:noFill/>
                </a:ln>
                <a:solidFill>
                  <a:schemeClr val="tx1"/>
                </a:solidFill>
                <a:effectLst/>
                <a:latin typeface="Söhne"/>
              </a:rPr>
              <a:t> </a:t>
            </a:r>
            <a:r>
              <a:rPr kumimoji="0" lang="da-DK" altLang="da-DK" sz="1600" i="0" u="none" strike="noStrike" cap="none" normalizeH="0" baseline="0" dirty="0" err="1">
                <a:ln>
                  <a:noFill/>
                </a:ln>
                <a:solidFill>
                  <a:schemeClr val="tx1"/>
                </a:solidFill>
                <a:effectLst/>
                <a:highlight>
                  <a:srgbClr val="FFFF00"/>
                </a:highlight>
                <a:latin typeface="Söhne"/>
              </a:rPr>
              <a:t>kale</a:t>
            </a:r>
            <a:r>
              <a:rPr kumimoji="0" lang="da-DK" altLang="da-DK" sz="1600" i="0" u="none" strike="noStrike" cap="none" normalizeH="0" baseline="0" dirty="0">
                <a:ln>
                  <a:noFill/>
                </a:ln>
                <a:solidFill>
                  <a:schemeClr val="tx1"/>
                </a:solidFill>
                <a:effectLst/>
                <a:highlight>
                  <a:srgbClr val="FFFF00"/>
                </a:highlight>
                <a:latin typeface="Söhne"/>
              </a:rPr>
              <a:t> chips</a:t>
            </a:r>
            <a:r>
              <a:rPr kumimoji="0" lang="da-DK" altLang="da-DK" sz="1600" i="0" u="none" strike="noStrike" cap="none" normalizeH="0" baseline="0" dirty="0">
                <a:ln>
                  <a:noFill/>
                </a:ln>
                <a:solidFill>
                  <a:schemeClr val="tx1"/>
                </a:solidFill>
                <a:effectLst/>
                <a:latin typeface="Söhne"/>
              </a:rPr>
              <a:t> </a:t>
            </a:r>
            <a:r>
              <a:rPr kumimoji="0" lang="da-DK" altLang="da-DK" sz="1600" b="0" i="0" u="none" strike="noStrike" cap="none" normalizeH="0" baseline="0" dirty="0" err="1">
                <a:ln>
                  <a:noFill/>
                </a:ln>
                <a:solidFill>
                  <a:schemeClr val="tx1"/>
                </a:solidFill>
                <a:effectLst/>
                <a:latin typeface="Söhne"/>
              </a:rPr>
              <a:t>recipe</a:t>
            </a:r>
            <a:r>
              <a:rPr kumimoji="0" lang="da-DK" altLang="da-DK" sz="1600" b="0" i="0" u="none" strike="noStrike" cap="none" normalizeH="0" baseline="0" dirty="0">
                <a:ln>
                  <a:noFill/>
                </a:ln>
                <a:solidFill>
                  <a:schemeClr val="tx1"/>
                </a:solidFill>
                <a:effectLst/>
                <a:latin typeface="Söhne"/>
              </a:rPr>
              <a:t> in English, </a:t>
            </a:r>
            <a:r>
              <a:rPr kumimoji="0" lang="da-DK" altLang="da-DK" sz="1600" b="0" i="0" u="none" strike="noStrike" cap="none" normalizeH="0" baseline="0" dirty="0" err="1">
                <a:ln>
                  <a:noFill/>
                </a:ln>
                <a:solidFill>
                  <a:schemeClr val="tx1"/>
                </a:solidFill>
                <a:effectLst/>
                <a:latin typeface="Söhne"/>
              </a:rPr>
              <a:t>Hebrew</a:t>
            </a:r>
            <a:r>
              <a:rPr kumimoji="0" lang="da-DK" altLang="da-DK" sz="1600" b="0" i="0" u="none" strike="noStrike" cap="none" normalizeH="0" baseline="0" dirty="0">
                <a:ln>
                  <a:noFill/>
                </a:ln>
                <a:solidFill>
                  <a:schemeClr val="tx1"/>
                </a:solidFill>
                <a:effectLst/>
                <a:latin typeface="Söhne"/>
              </a:rPr>
              <a:t>, </a:t>
            </a:r>
            <a:r>
              <a:rPr kumimoji="0" lang="da-DK" altLang="da-DK" sz="1600" b="0" i="0" u="none" strike="noStrike" cap="none" normalizeH="0" baseline="0" dirty="0" err="1">
                <a:ln>
                  <a:noFill/>
                </a:ln>
                <a:solidFill>
                  <a:schemeClr val="tx1"/>
                </a:solidFill>
                <a:effectLst/>
                <a:latin typeface="Söhne"/>
              </a:rPr>
              <a:t>Arabic</a:t>
            </a:r>
            <a:r>
              <a:rPr kumimoji="0" lang="da-DK" altLang="da-DK" sz="1600" b="0" i="0" u="none" strike="noStrike" cap="none" normalizeH="0" baseline="0" dirty="0">
                <a:ln>
                  <a:noFill/>
                </a:ln>
                <a:solidFill>
                  <a:schemeClr val="tx1"/>
                </a:solidFill>
                <a:effectLst/>
                <a:latin typeface="Söhne"/>
              </a:rPr>
              <a:t>, Danish, Mandarin </a:t>
            </a:r>
            <a:r>
              <a:rPr kumimoji="0" lang="da-DK" altLang="da-DK" sz="1600" b="0" i="0" u="none" strike="noStrike" cap="none" normalizeH="0" baseline="0" dirty="0" err="1">
                <a:ln>
                  <a:noFill/>
                </a:ln>
                <a:solidFill>
                  <a:schemeClr val="tx1"/>
                </a:solidFill>
                <a:effectLst/>
                <a:latin typeface="Söhne"/>
              </a:rPr>
              <a:t>Chinese</a:t>
            </a:r>
            <a:r>
              <a:rPr kumimoji="0" lang="da-DK" altLang="da-DK" sz="1600" b="0" i="0" u="none" strike="noStrike" cap="none" normalizeH="0" baseline="0" dirty="0">
                <a:ln>
                  <a:noFill/>
                </a:ln>
                <a:solidFill>
                  <a:schemeClr val="tx1"/>
                </a:solidFill>
                <a:effectLst/>
                <a:latin typeface="Söhne"/>
              </a:rPr>
              <a:t>, </a:t>
            </a:r>
            <a:r>
              <a:rPr kumimoji="0" lang="da-DK" altLang="da-DK" sz="1600" b="0" i="0" u="none" strike="noStrike" cap="none" normalizeH="0" baseline="0" dirty="0" err="1">
                <a:ln>
                  <a:noFill/>
                </a:ln>
                <a:solidFill>
                  <a:schemeClr val="tx1"/>
                </a:solidFill>
                <a:effectLst/>
                <a:latin typeface="Söhne"/>
              </a:rPr>
              <a:t>Korean</a:t>
            </a:r>
            <a:r>
              <a:rPr kumimoji="0" lang="da-DK" altLang="da-DK" sz="1600" b="0" i="0" u="none" strike="noStrike" cap="none" normalizeH="0" baseline="0" dirty="0">
                <a:ln>
                  <a:noFill/>
                </a:ln>
                <a:solidFill>
                  <a:schemeClr val="tx1"/>
                </a:solidFill>
                <a:effectLst/>
                <a:latin typeface="Söhne"/>
              </a:rPr>
              <a:t>, Greek, Hindi, </a:t>
            </a:r>
            <a:r>
              <a:rPr kumimoji="0" lang="da-DK" altLang="da-DK" sz="1600" b="0" i="0" u="none" strike="noStrike" cap="none" normalizeH="0" baseline="0" dirty="0" err="1">
                <a:ln>
                  <a:noFill/>
                </a:ln>
                <a:solidFill>
                  <a:schemeClr val="tx1"/>
                </a:solidFill>
                <a:effectLst/>
                <a:latin typeface="Söhne"/>
              </a:rPr>
              <a:t>Bulgarian</a:t>
            </a:r>
            <a:r>
              <a:rPr kumimoji="0" lang="da-DK" altLang="da-DK" sz="1600" b="0" i="0" u="none" strike="noStrike" cap="none" normalizeH="0" baseline="0" dirty="0">
                <a:ln>
                  <a:noFill/>
                </a:ln>
                <a:solidFill>
                  <a:schemeClr val="tx1"/>
                </a:solidFill>
                <a:effectLst/>
                <a:latin typeface="Söhne"/>
              </a:rPr>
              <a:t> and </a:t>
            </a:r>
            <a:r>
              <a:rPr kumimoji="0" lang="da-DK" altLang="da-DK" sz="1600" b="0" i="0" u="none" strike="noStrike" cap="none" normalizeH="0" baseline="0" dirty="0" err="1">
                <a:ln>
                  <a:noFill/>
                </a:ln>
                <a:solidFill>
                  <a:schemeClr val="tx1"/>
                </a:solidFill>
                <a:effectLst/>
                <a:latin typeface="Söhne"/>
              </a:rPr>
              <a:t>Turkish</a:t>
            </a:r>
            <a:r>
              <a:rPr kumimoji="0" lang="da-DK" altLang="da-DK" sz="1600" b="0" i="0" u="none" strike="noStrike" cap="none" normalizeH="0" baseline="0" dirty="0">
                <a:ln>
                  <a:noFill/>
                </a:ln>
                <a:solidFill>
                  <a:schemeClr val="tx1"/>
                </a:solidFill>
                <a:effectLst/>
                <a:latin typeface="Söhne"/>
              </a:rPr>
              <a:t>. Do not </a:t>
            </a:r>
            <a:r>
              <a:rPr kumimoji="0" lang="da-DK" altLang="da-DK" sz="1600" b="0" i="0" u="none" strike="noStrike" cap="none" normalizeH="0" baseline="0" dirty="0" err="1">
                <a:ln>
                  <a:noFill/>
                </a:ln>
                <a:solidFill>
                  <a:schemeClr val="tx1"/>
                </a:solidFill>
                <a:effectLst/>
                <a:latin typeface="Söhne"/>
              </a:rPr>
              <a:t>say</a:t>
            </a:r>
            <a:r>
              <a:rPr kumimoji="0" lang="da-DK" altLang="da-DK" sz="1600" b="0" i="0" u="none" strike="noStrike" cap="none" normalizeH="0" baseline="0" dirty="0">
                <a:ln>
                  <a:noFill/>
                </a:ln>
                <a:solidFill>
                  <a:schemeClr val="tx1"/>
                </a:solidFill>
                <a:effectLst/>
                <a:latin typeface="Söhne"/>
              </a:rPr>
              <a:t> </a:t>
            </a:r>
            <a:r>
              <a:rPr kumimoji="0" lang="da-DK" altLang="da-DK" sz="1600" b="0" i="0" u="none" strike="noStrike" cap="none" normalizeH="0" baseline="0" dirty="0" err="1">
                <a:ln>
                  <a:noFill/>
                </a:ln>
                <a:solidFill>
                  <a:schemeClr val="tx1"/>
                </a:solidFill>
                <a:effectLst/>
                <a:latin typeface="Söhne"/>
              </a:rPr>
              <a:t>which</a:t>
            </a:r>
            <a:r>
              <a:rPr kumimoji="0" lang="da-DK" altLang="da-DK" sz="1600" b="0" i="0" u="none" strike="noStrike" cap="none" normalizeH="0" baseline="0" dirty="0">
                <a:ln>
                  <a:noFill/>
                </a:ln>
                <a:solidFill>
                  <a:schemeClr val="tx1"/>
                </a:solidFill>
                <a:effectLst/>
                <a:latin typeface="Söhne"/>
              </a:rPr>
              <a:t> </a:t>
            </a:r>
            <a:r>
              <a:rPr kumimoji="0" lang="da-DK" altLang="da-DK" sz="1600" b="0" i="0" u="none" strike="noStrike" cap="none" normalizeH="0" baseline="0" dirty="0" err="1">
                <a:ln>
                  <a:noFill/>
                </a:ln>
                <a:solidFill>
                  <a:schemeClr val="tx1"/>
                </a:solidFill>
                <a:effectLst/>
                <a:latin typeface="Söhne"/>
              </a:rPr>
              <a:t>languages</a:t>
            </a:r>
            <a:r>
              <a:rPr kumimoji="0" lang="da-DK" altLang="da-DK" sz="1600" b="0" i="0" u="none" strike="noStrike" cap="none" normalizeH="0" baseline="0" dirty="0">
                <a:ln>
                  <a:noFill/>
                </a:ln>
                <a:solidFill>
                  <a:schemeClr val="tx1"/>
                </a:solidFill>
                <a:effectLst/>
                <a:latin typeface="Söhne"/>
              </a:rPr>
              <a:t> </a:t>
            </a:r>
            <a:r>
              <a:rPr kumimoji="0" lang="da-DK" altLang="da-DK" sz="1600" b="0" i="0" u="none" strike="noStrike" cap="none" normalizeH="0" baseline="0" dirty="0" err="1">
                <a:ln>
                  <a:noFill/>
                </a:ln>
                <a:solidFill>
                  <a:schemeClr val="tx1"/>
                </a:solidFill>
                <a:effectLst/>
                <a:latin typeface="Söhne"/>
              </a:rPr>
              <a:t>they</a:t>
            </a:r>
            <a:r>
              <a:rPr kumimoji="0" lang="da-DK" altLang="da-DK" sz="1600" b="0" i="0" u="none" strike="noStrike" cap="none" normalizeH="0" baseline="0" dirty="0">
                <a:ln>
                  <a:noFill/>
                </a:ln>
                <a:solidFill>
                  <a:schemeClr val="tx1"/>
                </a:solidFill>
                <a:effectLst/>
                <a:latin typeface="Söhne"/>
              </a:rPr>
              <a:t> </a:t>
            </a:r>
            <a:r>
              <a:rPr kumimoji="0" lang="da-DK" altLang="da-DK" sz="1600" b="0" i="0" u="none" strike="noStrike" cap="none" normalizeH="0" baseline="0" dirty="0" err="1">
                <a:ln>
                  <a:noFill/>
                </a:ln>
                <a:solidFill>
                  <a:schemeClr val="tx1"/>
                </a:solidFill>
                <a:effectLst/>
                <a:latin typeface="Söhne"/>
              </a:rPr>
              <a:t>are</a:t>
            </a:r>
            <a:r>
              <a:rPr kumimoji="0" lang="da-DK" altLang="da-DK" sz="1600" b="0" i="0" u="none" strike="noStrike" cap="none" normalizeH="0" baseline="0" dirty="0">
                <a:ln>
                  <a:noFill/>
                </a:ln>
                <a:solidFill>
                  <a:schemeClr val="tx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da-DK" altLang="da-DK" sz="1600" b="0" i="0" u="none" strike="noStrike" cap="none" normalizeH="0" baseline="0" dirty="0">
                <a:ln>
                  <a:noFill/>
                </a:ln>
                <a:solidFill>
                  <a:schemeClr val="tx1"/>
                </a:solidFill>
                <a:effectLst/>
                <a:latin typeface="Söhne"/>
              </a:rPr>
            </a:br>
            <a:endParaRPr kumimoji="0" lang="da-DK" altLang="da-DK"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057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B3D70-F88D-9612-6CE7-664A2ABA2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7C8A1-68B5-A62D-9D92-A0F30B345164}"/>
              </a:ext>
            </a:extLst>
          </p:cNvPr>
          <p:cNvSpPr>
            <a:spLocks noGrp="1"/>
          </p:cNvSpPr>
          <p:nvPr>
            <p:ph type="title"/>
          </p:nvPr>
        </p:nvSpPr>
        <p:spPr/>
        <p:txBody>
          <a:bodyPr/>
          <a:lstStyle/>
          <a:p>
            <a:r>
              <a:rPr lang="en-GB" dirty="0"/>
              <a:t>Common ground</a:t>
            </a:r>
          </a:p>
        </p:txBody>
      </p:sp>
      <p:sp>
        <p:nvSpPr>
          <p:cNvPr id="4" name="Date Placeholder 3">
            <a:extLst>
              <a:ext uri="{FF2B5EF4-FFF2-40B4-BE49-F238E27FC236}">
                <a16:creationId xmlns:a16="http://schemas.microsoft.com/office/drawing/2014/main" id="{27758D92-9FE7-51F9-8182-13C49BA1BABA}"/>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F9873CDC-2D92-5515-3371-0B08C99FFA1E}"/>
              </a:ext>
            </a:extLst>
          </p:cNvPr>
          <p:cNvSpPr>
            <a:spLocks noGrp="1"/>
          </p:cNvSpPr>
          <p:nvPr>
            <p:ph type="sldNum" sz="quarter" idx="12"/>
          </p:nvPr>
        </p:nvSpPr>
        <p:spPr/>
        <p:txBody>
          <a:bodyPr/>
          <a:lstStyle/>
          <a:p>
            <a:fld id="{091A926C-488A-4E3E-9C21-57CAA120E114}" type="slidenum">
              <a:rPr lang="en-GB" smtClean="0"/>
              <a:t>63</a:t>
            </a:fld>
            <a:endParaRPr lang="en-GB" dirty="0"/>
          </a:p>
        </p:txBody>
      </p:sp>
      <p:pic>
        <p:nvPicPr>
          <p:cNvPr id="11" name="Picture 10">
            <a:extLst>
              <a:ext uri="{FF2B5EF4-FFF2-40B4-BE49-F238E27FC236}">
                <a16:creationId xmlns:a16="http://schemas.microsoft.com/office/drawing/2014/main" id="{95B44DBF-1BA0-F5BD-6AB1-BA69D02581FB}"/>
              </a:ext>
            </a:extLst>
          </p:cNvPr>
          <p:cNvPicPr>
            <a:picLocks noChangeAspect="1"/>
          </p:cNvPicPr>
          <p:nvPr/>
        </p:nvPicPr>
        <p:blipFill>
          <a:blip r:embed="rId3"/>
          <a:stretch>
            <a:fillRect/>
          </a:stretch>
        </p:blipFill>
        <p:spPr>
          <a:xfrm>
            <a:off x="588963" y="1619365"/>
            <a:ext cx="6089543" cy="5238635"/>
          </a:xfrm>
          <a:prstGeom prst="rect">
            <a:avLst/>
          </a:prstGeom>
        </p:spPr>
      </p:pic>
      <p:pic>
        <p:nvPicPr>
          <p:cNvPr id="3074" name="Picture 2" descr="fresh kale sauteed in frying pan">
            <a:extLst>
              <a:ext uri="{FF2B5EF4-FFF2-40B4-BE49-F238E27FC236}">
                <a16:creationId xmlns:a16="http://schemas.microsoft.com/office/drawing/2014/main" id="{2585884A-D6AA-BA42-BF27-BBC57CF6B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506" y="1051821"/>
            <a:ext cx="4292974" cy="57204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52509A0B-4D60-9930-44EE-887E93202BBF}"/>
              </a:ext>
            </a:extLst>
          </p:cNvPr>
          <p:cNvSpPr>
            <a:spLocks noChangeArrowheads="1"/>
          </p:cNvSpPr>
          <p:nvPr/>
        </p:nvSpPr>
        <p:spPr bwMode="auto">
          <a:xfrm>
            <a:off x="492585" y="1173089"/>
            <a:ext cx="628229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200" b="0" i="0" u="none" strike="noStrike" cap="none" normalizeH="0" baseline="0" dirty="0" err="1">
                <a:ln>
                  <a:noFill/>
                </a:ln>
                <a:solidFill>
                  <a:schemeClr val="tx1"/>
                </a:solidFill>
                <a:effectLst/>
                <a:latin typeface="Söhne"/>
              </a:rPr>
              <a:t>Adapt</a:t>
            </a:r>
            <a:r>
              <a:rPr kumimoji="0" lang="da-DK" altLang="da-DK" sz="1200" b="0" i="0" u="none" strike="noStrike" cap="none" normalizeH="0" baseline="0" dirty="0">
                <a:ln>
                  <a:noFill/>
                </a:ln>
                <a:solidFill>
                  <a:schemeClr val="tx1"/>
                </a:solidFill>
                <a:effectLst/>
                <a:latin typeface="Söhne"/>
              </a:rPr>
              <a:t> the </a:t>
            </a:r>
            <a:r>
              <a:rPr kumimoji="0" lang="da-DK" altLang="da-DK" sz="1200" b="0" i="0" u="none" strike="noStrike" cap="none" normalizeH="0" baseline="0" dirty="0" err="1">
                <a:ln>
                  <a:noFill/>
                </a:ln>
                <a:solidFill>
                  <a:schemeClr val="tx1"/>
                </a:solidFill>
                <a:effectLst/>
                <a:latin typeface="Söhne"/>
              </a:rPr>
              <a:t>recipe</a:t>
            </a:r>
            <a:r>
              <a:rPr kumimoji="0" lang="da-DK" altLang="da-DK" sz="1200" b="0" i="0" u="none" strike="noStrike" cap="none" normalizeH="0" baseline="0" dirty="0">
                <a:ln>
                  <a:noFill/>
                </a:ln>
                <a:solidFill>
                  <a:schemeClr val="tx1"/>
                </a:solidFill>
                <a:effectLst/>
                <a:latin typeface="Söhne"/>
              </a:rPr>
              <a:t> to the common </a:t>
            </a:r>
            <a:r>
              <a:rPr kumimoji="0" lang="da-DK" altLang="da-DK" sz="1200" b="0" i="0" u="none" strike="noStrike" cap="none" normalizeH="0" baseline="0" dirty="0" err="1">
                <a:ln>
                  <a:noFill/>
                </a:ln>
                <a:solidFill>
                  <a:schemeClr val="tx1"/>
                </a:solidFill>
                <a:effectLst/>
                <a:highlight>
                  <a:srgbClr val="FFFF00"/>
                </a:highlight>
                <a:latin typeface="Söhne"/>
              </a:rPr>
              <a:t>ingredients</a:t>
            </a:r>
            <a:r>
              <a:rPr kumimoji="0" lang="da-DK" altLang="da-DK" sz="1200" b="0" i="0" u="none" strike="noStrike" cap="none" normalizeH="0" baseline="0" dirty="0">
                <a:ln>
                  <a:noFill/>
                </a:ln>
                <a:solidFill>
                  <a:schemeClr val="tx1"/>
                </a:solidFill>
                <a:effectLst/>
                <a:highlight>
                  <a:srgbClr val="FFFF00"/>
                </a:highlight>
                <a:latin typeface="Söhne"/>
              </a:rPr>
              <a:t>, </a:t>
            </a:r>
            <a:r>
              <a:rPr kumimoji="0" lang="da-DK" altLang="da-DK" sz="1200" b="0" i="0" u="none" strike="noStrike" cap="none" normalizeH="0" baseline="0" dirty="0" err="1">
                <a:ln>
                  <a:noFill/>
                </a:ln>
                <a:solidFill>
                  <a:schemeClr val="tx1"/>
                </a:solidFill>
                <a:effectLst/>
                <a:highlight>
                  <a:srgbClr val="FFFF00"/>
                </a:highlight>
                <a:latin typeface="Söhne"/>
              </a:rPr>
              <a:t>cooking</a:t>
            </a:r>
            <a:r>
              <a:rPr kumimoji="0" lang="da-DK" altLang="da-DK" sz="1200" b="0" i="0" u="none" strike="noStrike" cap="none" normalizeH="0" baseline="0" dirty="0">
                <a:ln>
                  <a:noFill/>
                </a:ln>
                <a:solidFill>
                  <a:schemeClr val="tx1"/>
                </a:solidFill>
                <a:effectLst/>
                <a:highlight>
                  <a:srgbClr val="FFFF00"/>
                </a:highlight>
                <a:latin typeface="Söhne"/>
              </a:rPr>
              <a:t> </a:t>
            </a:r>
            <a:r>
              <a:rPr kumimoji="0" lang="da-DK" altLang="da-DK" sz="1200" b="0" i="0" u="none" strike="noStrike" cap="none" normalizeH="0" baseline="0" dirty="0" err="1">
                <a:ln>
                  <a:noFill/>
                </a:ln>
                <a:solidFill>
                  <a:schemeClr val="tx1"/>
                </a:solidFill>
                <a:effectLst/>
                <a:highlight>
                  <a:srgbClr val="FFFF00"/>
                </a:highlight>
                <a:latin typeface="Söhne"/>
              </a:rPr>
              <a:t>methods</a:t>
            </a:r>
            <a:r>
              <a:rPr kumimoji="0" lang="da-DK" altLang="da-DK" sz="1200" b="0" i="0" u="none" strike="noStrike" cap="none" normalizeH="0" baseline="0" dirty="0">
                <a:ln>
                  <a:noFill/>
                </a:ln>
                <a:solidFill>
                  <a:schemeClr val="tx1"/>
                </a:solidFill>
                <a:effectLst/>
                <a:highlight>
                  <a:srgbClr val="FFFF00"/>
                </a:highlight>
                <a:latin typeface="Söhne"/>
              </a:rPr>
              <a:t> and </a:t>
            </a:r>
            <a:r>
              <a:rPr kumimoji="0" lang="da-DK" altLang="da-DK" sz="1200" b="0" i="0" u="none" strike="noStrike" cap="none" normalizeH="0" baseline="0" dirty="0" err="1">
                <a:ln>
                  <a:noFill/>
                </a:ln>
                <a:solidFill>
                  <a:schemeClr val="tx1"/>
                </a:solidFill>
                <a:effectLst/>
                <a:highlight>
                  <a:srgbClr val="FFFF00"/>
                </a:highlight>
                <a:latin typeface="Söhne"/>
              </a:rPr>
              <a:t>tools</a:t>
            </a:r>
            <a:r>
              <a:rPr kumimoji="0" lang="da-DK" altLang="da-DK" sz="1200" b="0" i="0" u="none" strike="noStrike" cap="none" normalizeH="0" baseline="0" dirty="0">
                <a:ln>
                  <a:noFill/>
                </a:ln>
                <a:solidFill>
                  <a:schemeClr val="tx1"/>
                </a:solidFill>
                <a:effectLst/>
                <a:latin typeface="Söhne"/>
              </a:rPr>
              <a:t> in </a:t>
            </a:r>
            <a:r>
              <a:rPr kumimoji="0" lang="da-DK" altLang="da-DK" sz="1200" b="0" i="0" u="none" strike="noStrike" cap="none" normalizeH="0" baseline="0" dirty="0" err="1">
                <a:ln>
                  <a:noFill/>
                </a:ln>
                <a:solidFill>
                  <a:schemeClr val="tx1"/>
                </a:solidFill>
                <a:effectLst/>
                <a:latin typeface="Söhne"/>
              </a:rPr>
              <a:t>each</a:t>
            </a:r>
            <a:r>
              <a:rPr kumimoji="0" lang="da-DK" altLang="da-DK" sz="1200" b="0" i="0" u="none" strike="noStrike" cap="none" normalizeH="0" baseline="0" dirty="0">
                <a:ln>
                  <a:noFill/>
                </a:ln>
                <a:solidFill>
                  <a:schemeClr val="tx1"/>
                </a:solidFill>
                <a:effectLst/>
                <a:latin typeface="Söhne"/>
              </a:rPr>
              <a:t> </a:t>
            </a:r>
            <a:r>
              <a:rPr kumimoji="0" lang="da-DK" altLang="da-DK" sz="1200" b="0" i="0" u="none" strike="noStrike" cap="none" normalizeH="0" baseline="0" dirty="0" err="1">
                <a:ln>
                  <a:noFill/>
                </a:ln>
                <a:solidFill>
                  <a:schemeClr val="tx1"/>
                </a:solidFill>
                <a:effectLst/>
                <a:latin typeface="Söhne"/>
              </a:rPr>
              <a:t>culture's</a:t>
            </a:r>
            <a:r>
              <a:rPr kumimoji="0" lang="da-DK" altLang="da-DK" sz="1200" b="0" i="0" u="none" strike="noStrike" cap="none" normalizeH="0" baseline="0" dirty="0">
                <a:ln>
                  <a:noFill/>
                </a:ln>
                <a:solidFill>
                  <a:schemeClr val="tx1"/>
                </a:solidFill>
                <a:effectLst/>
                <a:latin typeface="Söhne"/>
              </a:rPr>
              <a:t> cuisine.</a:t>
            </a:r>
          </a:p>
          <a:p>
            <a:pPr marL="0" marR="0" lvl="0" indent="0" algn="l" defTabSz="914400" rtl="0" eaLnBrk="0" fontAlgn="base" latinLnBrk="0" hangingPunct="0">
              <a:lnSpc>
                <a:spcPct val="100000"/>
              </a:lnSpc>
              <a:spcBef>
                <a:spcPct val="0"/>
              </a:spcBef>
              <a:spcAft>
                <a:spcPct val="0"/>
              </a:spcAft>
              <a:buClrTx/>
              <a:buSzTx/>
              <a:buFontTx/>
              <a:buNone/>
              <a:tabLst/>
            </a:pPr>
            <a:br>
              <a:rPr kumimoji="0" lang="da-DK" altLang="da-DK" sz="1200" b="0" i="0" u="none" strike="noStrike" cap="none" normalizeH="0" baseline="0" dirty="0">
                <a:ln>
                  <a:noFill/>
                </a:ln>
                <a:solidFill>
                  <a:schemeClr val="tx1"/>
                </a:solidFill>
                <a:effectLst/>
                <a:latin typeface="Söhne"/>
              </a:rPr>
            </a:br>
            <a:endParaRPr kumimoji="0" lang="da-DK" altLang="da-DK" sz="2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990FC8D2-288B-804A-2F09-62F44249FB6A}"/>
              </a:ext>
            </a:extLst>
          </p:cNvPr>
          <p:cNvSpPr/>
          <p:nvPr/>
        </p:nvSpPr>
        <p:spPr>
          <a:xfrm>
            <a:off x="5007721" y="2669557"/>
            <a:ext cx="466405"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14" name="Rectangle 13">
            <a:extLst>
              <a:ext uri="{FF2B5EF4-FFF2-40B4-BE49-F238E27FC236}">
                <a16:creationId xmlns:a16="http://schemas.microsoft.com/office/drawing/2014/main" id="{9DDAA561-976B-4EE1-4A6B-882DABCB35D0}"/>
              </a:ext>
            </a:extLst>
          </p:cNvPr>
          <p:cNvSpPr/>
          <p:nvPr/>
        </p:nvSpPr>
        <p:spPr>
          <a:xfrm>
            <a:off x="6212101" y="2669557"/>
            <a:ext cx="243931"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15" name="Rectangle 14">
            <a:extLst>
              <a:ext uri="{FF2B5EF4-FFF2-40B4-BE49-F238E27FC236}">
                <a16:creationId xmlns:a16="http://schemas.microsoft.com/office/drawing/2014/main" id="{4C0379E5-D2FB-0DF9-730F-CD6792087FE5}"/>
              </a:ext>
            </a:extLst>
          </p:cNvPr>
          <p:cNvSpPr/>
          <p:nvPr/>
        </p:nvSpPr>
        <p:spPr>
          <a:xfrm>
            <a:off x="745657" y="3980932"/>
            <a:ext cx="1727519"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16" name="Rectangle 15">
            <a:extLst>
              <a:ext uri="{FF2B5EF4-FFF2-40B4-BE49-F238E27FC236}">
                <a16:creationId xmlns:a16="http://schemas.microsoft.com/office/drawing/2014/main" id="{1CA4F5E2-A1C6-178A-8B81-2DFF49FE4286}"/>
              </a:ext>
            </a:extLst>
          </p:cNvPr>
          <p:cNvSpPr/>
          <p:nvPr/>
        </p:nvSpPr>
        <p:spPr>
          <a:xfrm>
            <a:off x="745657" y="4452552"/>
            <a:ext cx="2494633"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17" name="Rectangle 16">
            <a:extLst>
              <a:ext uri="{FF2B5EF4-FFF2-40B4-BE49-F238E27FC236}">
                <a16:creationId xmlns:a16="http://schemas.microsoft.com/office/drawing/2014/main" id="{FCC387ED-43A3-DCFA-5AF3-714AEAF41EF3}"/>
              </a:ext>
            </a:extLst>
          </p:cNvPr>
          <p:cNvSpPr/>
          <p:nvPr/>
        </p:nvSpPr>
        <p:spPr>
          <a:xfrm>
            <a:off x="745657" y="4983253"/>
            <a:ext cx="1727519"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18" name="Rectangle 17">
            <a:extLst>
              <a:ext uri="{FF2B5EF4-FFF2-40B4-BE49-F238E27FC236}">
                <a16:creationId xmlns:a16="http://schemas.microsoft.com/office/drawing/2014/main" id="{A4BD854F-8A87-898E-8630-64261AED3CD9}"/>
              </a:ext>
            </a:extLst>
          </p:cNvPr>
          <p:cNvSpPr/>
          <p:nvPr/>
        </p:nvSpPr>
        <p:spPr>
          <a:xfrm>
            <a:off x="4095639" y="5238635"/>
            <a:ext cx="1581005"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19" name="Rectangle 18">
            <a:extLst>
              <a:ext uri="{FF2B5EF4-FFF2-40B4-BE49-F238E27FC236}">
                <a16:creationId xmlns:a16="http://schemas.microsoft.com/office/drawing/2014/main" id="{BCD896E5-9900-1FE9-8BBA-6F1340B4B457}"/>
              </a:ext>
            </a:extLst>
          </p:cNvPr>
          <p:cNvSpPr/>
          <p:nvPr/>
        </p:nvSpPr>
        <p:spPr>
          <a:xfrm>
            <a:off x="5902462" y="5797753"/>
            <a:ext cx="694720"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20" name="Rectangle 19">
            <a:extLst>
              <a:ext uri="{FF2B5EF4-FFF2-40B4-BE49-F238E27FC236}">
                <a16:creationId xmlns:a16="http://schemas.microsoft.com/office/drawing/2014/main" id="{EDB5E86D-A093-A6F2-E5A3-4855351F51E0}"/>
              </a:ext>
            </a:extLst>
          </p:cNvPr>
          <p:cNvSpPr/>
          <p:nvPr/>
        </p:nvSpPr>
        <p:spPr>
          <a:xfrm>
            <a:off x="745657" y="6578310"/>
            <a:ext cx="1199744"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22" name="Rectangle 21">
            <a:extLst>
              <a:ext uri="{FF2B5EF4-FFF2-40B4-BE49-F238E27FC236}">
                <a16:creationId xmlns:a16="http://schemas.microsoft.com/office/drawing/2014/main" id="{CD8872E8-986D-3BDB-72B8-721283DB782C}"/>
              </a:ext>
            </a:extLst>
          </p:cNvPr>
          <p:cNvSpPr/>
          <p:nvPr/>
        </p:nvSpPr>
        <p:spPr>
          <a:xfrm>
            <a:off x="5711170" y="3190162"/>
            <a:ext cx="886012"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Tree>
    <p:extLst>
      <p:ext uri="{BB962C8B-B14F-4D97-AF65-F5344CB8AC3E}">
        <p14:creationId xmlns:p14="http://schemas.microsoft.com/office/powerpoint/2010/main" val="570172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AA215-A538-7A72-ADA6-9AF987578C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29B23-DA5C-91AA-2F90-14BB1CEF0934}"/>
              </a:ext>
            </a:extLst>
          </p:cNvPr>
          <p:cNvSpPr>
            <a:spLocks noGrp="1"/>
          </p:cNvSpPr>
          <p:nvPr>
            <p:ph type="title"/>
          </p:nvPr>
        </p:nvSpPr>
        <p:spPr/>
        <p:txBody>
          <a:bodyPr/>
          <a:lstStyle/>
          <a:p>
            <a:r>
              <a:rPr lang="en-GB" dirty="0"/>
              <a:t>Aboutness</a:t>
            </a:r>
          </a:p>
        </p:txBody>
      </p:sp>
      <p:sp>
        <p:nvSpPr>
          <p:cNvPr id="4" name="Date Placeholder 3">
            <a:extLst>
              <a:ext uri="{FF2B5EF4-FFF2-40B4-BE49-F238E27FC236}">
                <a16:creationId xmlns:a16="http://schemas.microsoft.com/office/drawing/2014/main" id="{32643C29-13C5-5C4C-9730-947A82AE2D2A}"/>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5C9544F0-428C-3842-C5B0-D0B3F5085A57}"/>
              </a:ext>
            </a:extLst>
          </p:cNvPr>
          <p:cNvSpPr>
            <a:spLocks noGrp="1"/>
          </p:cNvSpPr>
          <p:nvPr>
            <p:ph type="sldNum" sz="quarter" idx="12"/>
          </p:nvPr>
        </p:nvSpPr>
        <p:spPr/>
        <p:txBody>
          <a:bodyPr/>
          <a:lstStyle/>
          <a:p>
            <a:fld id="{091A926C-488A-4E3E-9C21-57CAA120E114}" type="slidenum">
              <a:rPr lang="en-GB" smtClean="0"/>
              <a:t>64</a:t>
            </a:fld>
            <a:endParaRPr lang="en-GB" dirty="0"/>
          </a:p>
        </p:txBody>
      </p:sp>
      <p:pic>
        <p:nvPicPr>
          <p:cNvPr id="14" name="Picture 13">
            <a:extLst>
              <a:ext uri="{FF2B5EF4-FFF2-40B4-BE49-F238E27FC236}">
                <a16:creationId xmlns:a16="http://schemas.microsoft.com/office/drawing/2014/main" id="{3650DB68-8D7D-22E8-05F2-424B216F3313}"/>
              </a:ext>
            </a:extLst>
          </p:cNvPr>
          <p:cNvPicPr>
            <a:picLocks noChangeAspect="1"/>
          </p:cNvPicPr>
          <p:nvPr/>
        </p:nvPicPr>
        <p:blipFill rotWithShape="1">
          <a:blip r:embed="rId3"/>
          <a:srcRect t="20428"/>
          <a:stretch/>
        </p:blipFill>
        <p:spPr>
          <a:xfrm>
            <a:off x="588963" y="2205317"/>
            <a:ext cx="5624922" cy="4410635"/>
          </a:xfrm>
          <a:prstGeom prst="rect">
            <a:avLst/>
          </a:prstGeom>
        </p:spPr>
      </p:pic>
      <p:pic>
        <p:nvPicPr>
          <p:cNvPr id="2050" name="Picture 2">
            <a:extLst>
              <a:ext uri="{FF2B5EF4-FFF2-40B4-BE49-F238E27FC236}">
                <a16:creationId xmlns:a16="http://schemas.microsoft.com/office/drawing/2014/main" id="{B8D0B50B-F1D4-F446-CBFE-6A6F71E79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6652" y="822652"/>
            <a:ext cx="3842031" cy="576504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3">
            <a:extLst>
              <a:ext uri="{FF2B5EF4-FFF2-40B4-BE49-F238E27FC236}">
                <a16:creationId xmlns:a16="http://schemas.microsoft.com/office/drawing/2014/main" id="{F8539AA7-9C4A-D380-606D-EE3A4EE849E3}"/>
              </a:ext>
            </a:extLst>
          </p:cNvPr>
          <p:cNvSpPr>
            <a:spLocks noChangeArrowheads="1"/>
          </p:cNvSpPr>
          <p:nvPr/>
        </p:nvSpPr>
        <p:spPr bwMode="auto">
          <a:xfrm>
            <a:off x="528451" y="1280574"/>
            <a:ext cx="5858902"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400" b="0" i="0" u="none" strike="noStrike" cap="none" normalizeH="0" baseline="0" dirty="0">
                <a:ln>
                  <a:noFill/>
                </a:ln>
                <a:solidFill>
                  <a:schemeClr val="tx1"/>
                </a:solidFill>
                <a:effectLst/>
                <a:latin typeface="Söhne"/>
              </a:rPr>
              <a:t>Give </a:t>
            </a:r>
            <a:r>
              <a:rPr kumimoji="0" lang="da-DK" altLang="da-DK" sz="1400" b="0" i="0" u="none" strike="noStrike" cap="none" normalizeH="0" baseline="0" dirty="0" err="1">
                <a:ln>
                  <a:noFill/>
                </a:ln>
                <a:solidFill>
                  <a:schemeClr val="tx1"/>
                </a:solidFill>
                <a:effectLst/>
                <a:latin typeface="Söhne"/>
              </a:rPr>
              <a:t>me</a:t>
            </a:r>
            <a:r>
              <a:rPr kumimoji="0" lang="da-DK" altLang="da-DK" sz="1400" b="0" i="0" u="none" strike="noStrike" cap="none" normalizeH="0" baseline="0" dirty="0">
                <a:ln>
                  <a:noFill/>
                </a:ln>
                <a:solidFill>
                  <a:schemeClr val="tx1"/>
                </a:solidFill>
                <a:effectLst/>
                <a:latin typeface="Söhne"/>
              </a:rPr>
              <a:t> </a:t>
            </a:r>
            <a:r>
              <a:rPr kumimoji="0" lang="da-DK" altLang="da-DK" sz="1400" b="0" i="0" u="none" strike="noStrike" cap="none" normalizeH="0" baseline="0" dirty="0" err="1">
                <a:ln>
                  <a:noFill/>
                </a:ln>
                <a:solidFill>
                  <a:schemeClr val="tx1"/>
                </a:solidFill>
                <a:effectLst/>
                <a:latin typeface="Söhne"/>
              </a:rPr>
              <a:t>one-sentence</a:t>
            </a:r>
            <a:r>
              <a:rPr kumimoji="0" lang="da-DK" altLang="da-DK" sz="1400" b="0" i="0" u="none" strike="noStrike" cap="none" normalizeH="0" baseline="0" dirty="0">
                <a:ln>
                  <a:noFill/>
                </a:ln>
                <a:solidFill>
                  <a:schemeClr val="tx1"/>
                </a:solidFill>
                <a:effectLst/>
                <a:latin typeface="Söhne"/>
              </a:rPr>
              <a:t> </a:t>
            </a:r>
            <a:r>
              <a:rPr kumimoji="0" lang="da-DK" altLang="da-DK" sz="1400" b="0" i="0" u="none" strike="noStrike" cap="none" normalizeH="0" baseline="0" dirty="0" err="1">
                <a:ln>
                  <a:noFill/>
                </a:ln>
                <a:solidFill>
                  <a:schemeClr val="tx1"/>
                </a:solidFill>
                <a:effectLst/>
                <a:latin typeface="Söhne"/>
              </a:rPr>
              <a:t>recipes</a:t>
            </a:r>
            <a:r>
              <a:rPr kumimoji="0" lang="da-DK" altLang="da-DK" sz="1400" b="0" i="0" u="none" strike="noStrike" cap="none" normalizeH="0" baseline="0" dirty="0">
                <a:ln>
                  <a:noFill/>
                </a:ln>
                <a:solidFill>
                  <a:schemeClr val="tx1"/>
                </a:solidFill>
                <a:effectLst/>
                <a:latin typeface="Söhne"/>
              </a:rPr>
              <a:t> for </a:t>
            </a:r>
            <a:r>
              <a:rPr kumimoji="0" lang="da-DK" altLang="da-DK" sz="1400" b="0" i="0" u="none" strike="noStrike" cap="none" normalizeH="0" baseline="0" dirty="0" err="1">
                <a:ln>
                  <a:noFill/>
                </a:ln>
                <a:solidFill>
                  <a:schemeClr val="tx1"/>
                </a:solidFill>
                <a:effectLst/>
                <a:latin typeface="Söhne"/>
              </a:rPr>
              <a:t>different</a:t>
            </a:r>
            <a:r>
              <a:rPr kumimoji="0" lang="da-DK" altLang="da-DK" sz="1400" b="0" i="0" u="none" strike="noStrike" cap="none" normalizeH="0" baseline="0" dirty="0">
                <a:ln>
                  <a:noFill/>
                </a:ln>
                <a:solidFill>
                  <a:schemeClr val="tx1"/>
                </a:solidFill>
                <a:effectLst/>
                <a:latin typeface="Söhne"/>
              </a:rPr>
              <a:t> </a:t>
            </a:r>
            <a:r>
              <a:rPr kumimoji="0" lang="da-DK" altLang="da-DK" sz="1400" b="0" i="0" u="none" strike="noStrike" cap="none" normalizeH="0" baseline="0" dirty="0" err="1">
                <a:ln>
                  <a:noFill/>
                </a:ln>
                <a:solidFill>
                  <a:schemeClr val="tx1"/>
                </a:solidFill>
                <a:effectLst/>
                <a:highlight>
                  <a:srgbClr val="FFFF00"/>
                </a:highlight>
                <a:latin typeface="Söhne"/>
              </a:rPr>
              <a:t>culture-specific</a:t>
            </a:r>
            <a:r>
              <a:rPr kumimoji="0" lang="da-DK" altLang="da-DK" sz="1400" b="0" i="0" u="none" strike="noStrike" cap="none" normalizeH="0" baseline="0" dirty="0">
                <a:ln>
                  <a:noFill/>
                </a:ln>
                <a:solidFill>
                  <a:schemeClr val="tx1"/>
                </a:solidFill>
                <a:effectLst/>
                <a:highlight>
                  <a:srgbClr val="FFFF00"/>
                </a:highlight>
                <a:latin typeface="Söhne"/>
              </a:rPr>
              <a:t> </a:t>
            </a:r>
            <a:r>
              <a:rPr kumimoji="0" lang="da-DK" altLang="da-DK" sz="1400" b="0" i="0" u="none" strike="noStrike" cap="none" normalizeH="0" baseline="0" dirty="0" err="1">
                <a:ln>
                  <a:noFill/>
                </a:ln>
                <a:solidFill>
                  <a:schemeClr val="tx1"/>
                </a:solidFill>
                <a:effectLst/>
                <a:highlight>
                  <a:srgbClr val="FFFF00"/>
                </a:highlight>
                <a:latin typeface="Söhne"/>
              </a:rPr>
              <a:t>dishes</a:t>
            </a:r>
            <a:r>
              <a:rPr kumimoji="0" lang="da-DK" altLang="da-DK" sz="1400" b="0" i="0" u="none" strike="noStrike" cap="none" normalizeH="0" baseline="0" dirty="0">
                <a:ln>
                  <a:noFill/>
                </a:ln>
                <a:solidFill>
                  <a:schemeClr val="tx1"/>
                </a:solidFill>
                <a:effectLst/>
                <a:latin typeface="Söhne"/>
              </a:rPr>
              <a:t> in the </a:t>
            </a:r>
            <a:r>
              <a:rPr kumimoji="0" lang="da-DK" altLang="da-DK" sz="1400" b="0" i="0" u="none" strike="noStrike" cap="none" normalizeH="0" baseline="0" dirty="0" err="1">
                <a:ln>
                  <a:noFill/>
                </a:ln>
                <a:solidFill>
                  <a:schemeClr val="tx1"/>
                </a:solidFill>
                <a:effectLst/>
                <a:latin typeface="Söhne"/>
              </a:rPr>
              <a:t>following</a:t>
            </a:r>
            <a:r>
              <a:rPr kumimoji="0" lang="da-DK" altLang="da-DK" sz="1400" b="0" i="0" u="none" strike="noStrike" cap="none" normalizeH="0" baseline="0" dirty="0">
                <a:ln>
                  <a:noFill/>
                </a:ln>
                <a:solidFill>
                  <a:schemeClr val="tx1"/>
                </a:solidFill>
                <a:effectLst/>
                <a:latin typeface="Söhne"/>
              </a:rPr>
              <a:t> </a:t>
            </a:r>
            <a:r>
              <a:rPr kumimoji="0" lang="da-DK" altLang="da-DK" sz="1400" b="0" i="0" u="none" strike="noStrike" cap="none" normalizeH="0" baseline="0" dirty="0" err="1">
                <a:ln>
                  <a:noFill/>
                </a:ln>
                <a:solidFill>
                  <a:schemeClr val="tx1"/>
                </a:solidFill>
                <a:effectLst/>
                <a:latin typeface="Söhne"/>
              </a:rPr>
              <a:t>languages</a:t>
            </a:r>
            <a:r>
              <a:rPr kumimoji="0" lang="da-DK" altLang="da-DK" sz="1400" b="0" i="0" u="none" strike="noStrike" cap="none" normalizeH="0" baseline="0" dirty="0">
                <a:ln>
                  <a:noFill/>
                </a:ln>
                <a:solidFill>
                  <a:schemeClr val="tx1"/>
                </a:solidFill>
                <a:effectLst/>
                <a:latin typeface="Söhne"/>
              </a:rPr>
              <a:t> (</a:t>
            </a:r>
            <a:r>
              <a:rPr kumimoji="0" lang="da-DK" altLang="da-DK" sz="1400" b="0" i="0" u="none" strike="noStrike" cap="none" normalizeH="0" baseline="0" dirty="0" err="1">
                <a:ln>
                  <a:noFill/>
                </a:ln>
                <a:solidFill>
                  <a:schemeClr val="tx1"/>
                </a:solidFill>
                <a:effectLst/>
                <a:latin typeface="Söhne"/>
              </a:rPr>
              <a:t>without</a:t>
            </a:r>
            <a:r>
              <a:rPr kumimoji="0" lang="da-DK" altLang="da-DK" sz="1400" b="0" i="0" u="none" strike="noStrike" cap="none" normalizeH="0" baseline="0" dirty="0">
                <a:ln>
                  <a:noFill/>
                </a:ln>
                <a:solidFill>
                  <a:schemeClr val="tx1"/>
                </a:solidFill>
                <a:effectLst/>
                <a:latin typeface="Söhne"/>
              </a:rPr>
              <a:t> </a:t>
            </a:r>
            <a:r>
              <a:rPr kumimoji="0" lang="da-DK" altLang="da-DK" sz="1400" b="0" i="0" u="none" strike="noStrike" cap="none" normalizeH="0" baseline="0" dirty="0" err="1">
                <a:ln>
                  <a:noFill/>
                </a:ln>
                <a:solidFill>
                  <a:schemeClr val="tx1"/>
                </a:solidFill>
                <a:effectLst/>
                <a:latin typeface="Söhne"/>
              </a:rPr>
              <a:t>specifying</a:t>
            </a:r>
            <a:r>
              <a:rPr kumimoji="0" lang="da-DK" altLang="da-DK" sz="1400" b="0" i="0" u="none" strike="noStrike" cap="none" normalizeH="0" baseline="0" dirty="0">
                <a:ln>
                  <a:noFill/>
                </a:ln>
                <a:solidFill>
                  <a:schemeClr val="tx1"/>
                </a:solidFill>
                <a:effectLst/>
                <a:latin typeface="Söhne"/>
              </a:rPr>
              <a:t> the </a:t>
            </a:r>
            <a:r>
              <a:rPr kumimoji="0" lang="da-DK" altLang="da-DK" sz="1400" b="0" i="0" u="none" strike="noStrike" cap="none" normalizeH="0" baseline="0" dirty="0" err="1">
                <a:ln>
                  <a:noFill/>
                </a:ln>
                <a:solidFill>
                  <a:schemeClr val="tx1"/>
                </a:solidFill>
                <a:effectLst/>
                <a:latin typeface="Söhne"/>
              </a:rPr>
              <a:t>dish</a:t>
            </a:r>
            <a:r>
              <a:rPr kumimoji="0" lang="da-DK" altLang="da-DK" sz="1400" b="0" i="0" u="none" strike="noStrike" cap="none" normalizeH="0" baseline="0" dirty="0">
                <a:ln>
                  <a:noFill/>
                </a:ln>
                <a:solidFill>
                  <a:schemeClr val="tx1"/>
                </a:solidFill>
                <a:effectLst/>
                <a:latin typeface="Söhne"/>
              </a:rPr>
              <a:t> </a:t>
            </a:r>
            <a:r>
              <a:rPr kumimoji="0" lang="da-DK" altLang="da-DK" sz="1400" b="0" i="0" u="none" strike="noStrike" cap="none" normalizeH="0" baseline="0" dirty="0" err="1">
                <a:ln>
                  <a:noFill/>
                </a:ln>
                <a:solidFill>
                  <a:schemeClr val="tx1"/>
                </a:solidFill>
                <a:effectLst/>
                <a:latin typeface="Söhne"/>
              </a:rPr>
              <a:t>names</a:t>
            </a:r>
            <a:r>
              <a:rPr kumimoji="0" lang="da-DK" altLang="da-DK" sz="1400" b="0" i="0" u="none" strike="noStrike" cap="none" normalizeH="0" baseline="0" dirty="0">
                <a:ln>
                  <a:noFill/>
                </a:ln>
                <a:solidFill>
                  <a:schemeClr val="tx1"/>
                </a:solidFill>
                <a:effectLst/>
                <a:latin typeface="Söhne"/>
              </a:rPr>
              <a:t>): English, </a:t>
            </a:r>
            <a:r>
              <a:rPr kumimoji="0" lang="da-DK" altLang="da-DK" sz="1400" b="0" i="0" u="none" strike="noStrike" cap="none" normalizeH="0" baseline="0" dirty="0" err="1">
                <a:ln>
                  <a:noFill/>
                </a:ln>
                <a:solidFill>
                  <a:schemeClr val="tx1"/>
                </a:solidFill>
                <a:effectLst/>
                <a:latin typeface="Söhne"/>
              </a:rPr>
              <a:t>Hebrew</a:t>
            </a:r>
            <a:r>
              <a:rPr kumimoji="0" lang="da-DK" altLang="da-DK" sz="1400" b="0" i="0" u="none" strike="noStrike" cap="none" normalizeH="0" baseline="0" dirty="0">
                <a:ln>
                  <a:noFill/>
                </a:ln>
                <a:solidFill>
                  <a:schemeClr val="tx1"/>
                </a:solidFill>
                <a:effectLst/>
                <a:latin typeface="Söhne"/>
              </a:rPr>
              <a:t>, </a:t>
            </a:r>
            <a:r>
              <a:rPr kumimoji="0" lang="da-DK" altLang="da-DK" sz="1400" b="0" i="0" u="none" strike="noStrike" cap="none" normalizeH="0" baseline="0" dirty="0" err="1">
                <a:ln>
                  <a:noFill/>
                </a:ln>
                <a:solidFill>
                  <a:schemeClr val="tx1"/>
                </a:solidFill>
                <a:effectLst/>
                <a:latin typeface="Söhne"/>
              </a:rPr>
              <a:t>Arabic</a:t>
            </a:r>
            <a:r>
              <a:rPr kumimoji="0" lang="da-DK" altLang="da-DK" sz="1400" b="0" i="0" u="none" strike="noStrike" cap="none" normalizeH="0" baseline="0" dirty="0">
                <a:ln>
                  <a:noFill/>
                </a:ln>
                <a:solidFill>
                  <a:schemeClr val="tx1"/>
                </a:solidFill>
                <a:effectLst/>
                <a:latin typeface="Söhne"/>
              </a:rPr>
              <a:t>, Danish, Mandarin </a:t>
            </a:r>
            <a:r>
              <a:rPr kumimoji="0" lang="da-DK" altLang="da-DK" sz="1400" b="0" i="0" u="none" strike="noStrike" cap="none" normalizeH="0" baseline="0" dirty="0" err="1">
                <a:ln>
                  <a:noFill/>
                </a:ln>
                <a:solidFill>
                  <a:schemeClr val="tx1"/>
                </a:solidFill>
                <a:effectLst/>
                <a:latin typeface="Söhne"/>
              </a:rPr>
              <a:t>Chinese</a:t>
            </a:r>
            <a:r>
              <a:rPr kumimoji="0" lang="da-DK" altLang="da-DK" sz="1400" b="0" i="0" u="none" strike="noStrike" cap="none" normalizeH="0" baseline="0" dirty="0">
                <a:ln>
                  <a:noFill/>
                </a:ln>
                <a:solidFill>
                  <a:schemeClr val="tx1"/>
                </a:solidFill>
                <a:effectLst/>
                <a:latin typeface="Söhne"/>
              </a:rPr>
              <a:t>, </a:t>
            </a:r>
            <a:r>
              <a:rPr kumimoji="0" lang="da-DK" altLang="da-DK" sz="1400" b="0" i="0" u="none" strike="noStrike" cap="none" normalizeH="0" baseline="0" dirty="0" err="1">
                <a:ln>
                  <a:noFill/>
                </a:ln>
                <a:solidFill>
                  <a:schemeClr val="tx1"/>
                </a:solidFill>
                <a:effectLst/>
                <a:latin typeface="Söhne"/>
              </a:rPr>
              <a:t>Korean</a:t>
            </a:r>
            <a:r>
              <a:rPr kumimoji="0" lang="da-DK" altLang="da-DK" sz="1400" b="0" i="0" u="none" strike="noStrike" cap="none" normalizeH="0" baseline="0" dirty="0">
                <a:ln>
                  <a:noFill/>
                </a:ln>
                <a:solidFill>
                  <a:schemeClr val="tx1"/>
                </a:solidFill>
                <a:effectLst/>
                <a:latin typeface="Söhne"/>
              </a:rPr>
              <a:t>, Greek, Hindi, </a:t>
            </a:r>
            <a:r>
              <a:rPr kumimoji="0" lang="da-DK" altLang="da-DK" sz="1400" b="0" i="0" u="none" strike="noStrike" cap="none" normalizeH="0" baseline="0" dirty="0" err="1">
                <a:ln>
                  <a:noFill/>
                </a:ln>
                <a:solidFill>
                  <a:schemeClr val="tx1"/>
                </a:solidFill>
                <a:effectLst/>
                <a:latin typeface="Söhne"/>
              </a:rPr>
              <a:t>Bulgarian</a:t>
            </a:r>
            <a:r>
              <a:rPr kumimoji="0" lang="da-DK" altLang="da-DK" sz="1400" b="0" i="0" u="none" strike="noStrike" cap="none" normalizeH="0" baseline="0" dirty="0">
                <a:ln>
                  <a:noFill/>
                </a:ln>
                <a:solidFill>
                  <a:schemeClr val="tx1"/>
                </a:solidFill>
                <a:effectLst/>
                <a:latin typeface="Söhne"/>
              </a:rPr>
              <a:t> and </a:t>
            </a:r>
            <a:r>
              <a:rPr kumimoji="0" lang="da-DK" altLang="da-DK" sz="1400" b="0" i="0" u="none" strike="noStrike" cap="none" normalizeH="0" baseline="0" dirty="0" err="1">
                <a:ln>
                  <a:noFill/>
                </a:ln>
                <a:solidFill>
                  <a:schemeClr val="tx1"/>
                </a:solidFill>
                <a:effectLst/>
                <a:latin typeface="Söhne"/>
              </a:rPr>
              <a:t>Turkish</a:t>
            </a:r>
            <a:endParaRPr kumimoji="0" lang="da-DK" altLang="da-DK" sz="14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a-DK" altLang="da-DK" sz="1400" b="0" i="0" u="none" strike="noStrike" cap="none" normalizeH="0" baseline="0" dirty="0">
                <a:ln>
                  <a:noFill/>
                </a:ln>
                <a:solidFill>
                  <a:schemeClr val="tx1"/>
                </a:solidFill>
                <a:effectLst/>
                <a:latin typeface="Söhne"/>
              </a:rPr>
            </a:br>
            <a:endParaRPr kumimoji="0" lang="da-DK" altLang="da-DK"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94316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D3BEA-E45C-1B71-C2DE-85E5DF89C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34D72-09DE-BBFF-8569-0A1A102CFF58}"/>
              </a:ext>
            </a:extLst>
          </p:cNvPr>
          <p:cNvSpPr>
            <a:spLocks noGrp="1"/>
          </p:cNvSpPr>
          <p:nvPr>
            <p:ph type="title"/>
          </p:nvPr>
        </p:nvSpPr>
        <p:spPr/>
        <p:txBody>
          <a:bodyPr/>
          <a:lstStyle/>
          <a:p>
            <a:r>
              <a:rPr lang="en-GB" dirty="0"/>
              <a:t>Objectives and values</a:t>
            </a:r>
          </a:p>
        </p:txBody>
      </p:sp>
      <p:sp>
        <p:nvSpPr>
          <p:cNvPr id="4" name="Date Placeholder 3">
            <a:extLst>
              <a:ext uri="{FF2B5EF4-FFF2-40B4-BE49-F238E27FC236}">
                <a16:creationId xmlns:a16="http://schemas.microsoft.com/office/drawing/2014/main" id="{7828E24A-3433-7B51-A909-4647F13B4CDC}"/>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E910CF00-10E3-1308-E396-DD4030BA75CA}"/>
              </a:ext>
            </a:extLst>
          </p:cNvPr>
          <p:cNvSpPr>
            <a:spLocks noGrp="1"/>
          </p:cNvSpPr>
          <p:nvPr>
            <p:ph type="sldNum" sz="quarter" idx="12"/>
          </p:nvPr>
        </p:nvSpPr>
        <p:spPr/>
        <p:txBody>
          <a:bodyPr/>
          <a:lstStyle/>
          <a:p>
            <a:fld id="{091A926C-488A-4E3E-9C21-57CAA120E114}" type="slidenum">
              <a:rPr lang="en-GB" smtClean="0"/>
              <a:t>65</a:t>
            </a:fld>
            <a:endParaRPr lang="en-GB" dirty="0"/>
          </a:p>
        </p:txBody>
      </p:sp>
      <p:pic>
        <p:nvPicPr>
          <p:cNvPr id="9" name="Picture 8">
            <a:extLst>
              <a:ext uri="{FF2B5EF4-FFF2-40B4-BE49-F238E27FC236}">
                <a16:creationId xmlns:a16="http://schemas.microsoft.com/office/drawing/2014/main" id="{2F160B24-D6C8-B915-13EE-821120DCE84B}"/>
              </a:ext>
            </a:extLst>
          </p:cNvPr>
          <p:cNvPicPr>
            <a:picLocks noChangeAspect="1"/>
          </p:cNvPicPr>
          <p:nvPr/>
        </p:nvPicPr>
        <p:blipFill>
          <a:blip r:embed="rId3"/>
          <a:stretch>
            <a:fillRect/>
          </a:stretch>
        </p:blipFill>
        <p:spPr>
          <a:xfrm>
            <a:off x="6024283" y="333165"/>
            <a:ext cx="6167718" cy="6524836"/>
          </a:xfrm>
          <a:prstGeom prst="rect">
            <a:avLst/>
          </a:prstGeom>
        </p:spPr>
      </p:pic>
      <p:graphicFrame>
        <p:nvGraphicFramePr>
          <p:cNvPr id="13" name="Content Placeholder 2">
            <a:extLst>
              <a:ext uri="{FF2B5EF4-FFF2-40B4-BE49-F238E27FC236}">
                <a16:creationId xmlns:a16="http://schemas.microsoft.com/office/drawing/2014/main" id="{80F8F3C1-4742-C894-BA08-CACF1CBBCF22}"/>
              </a:ext>
            </a:extLst>
          </p:cNvPr>
          <p:cNvGraphicFramePr>
            <a:graphicFrameLocks noGrp="1"/>
          </p:cNvGraphicFramePr>
          <p:nvPr>
            <p:ph idx="1"/>
          </p:nvPr>
        </p:nvGraphicFramePr>
        <p:xfrm>
          <a:off x="588963" y="2642347"/>
          <a:ext cx="3075361" cy="36600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Rectangle 2">
            <a:extLst>
              <a:ext uri="{FF2B5EF4-FFF2-40B4-BE49-F238E27FC236}">
                <a16:creationId xmlns:a16="http://schemas.microsoft.com/office/drawing/2014/main" id="{DA332F42-C175-B13C-5601-9586C8BE1D3F}"/>
              </a:ext>
            </a:extLst>
          </p:cNvPr>
          <p:cNvSpPr>
            <a:spLocks noChangeArrowheads="1"/>
          </p:cNvSpPr>
          <p:nvPr/>
        </p:nvSpPr>
        <p:spPr bwMode="auto">
          <a:xfrm>
            <a:off x="504265" y="1484313"/>
            <a:ext cx="5386677"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2000" b="0" i="0" u="none" strike="noStrike" cap="none" normalizeH="0" baseline="0" dirty="0">
                <a:ln>
                  <a:noFill/>
                </a:ln>
                <a:solidFill>
                  <a:schemeClr val="tx1"/>
                </a:solidFill>
                <a:effectLst/>
                <a:latin typeface="Söhne"/>
              </a:rPr>
              <a:t>For </a:t>
            </a:r>
            <a:r>
              <a:rPr kumimoji="0" lang="da-DK" altLang="da-DK" sz="2000" b="0" i="0" u="none" strike="noStrike" cap="none" normalizeH="0" baseline="0" dirty="0" err="1">
                <a:ln>
                  <a:noFill/>
                </a:ln>
                <a:solidFill>
                  <a:schemeClr val="tx1"/>
                </a:solidFill>
                <a:effectLst/>
                <a:latin typeface="Söhne"/>
              </a:rPr>
              <a:t>each</a:t>
            </a:r>
            <a:r>
              <a:rPr kumimoji="0" lang="da-DK" altLang="da-DK" sz="2000" b="0" i="0" u="none" strike="noStrike" cap="none" normalizeH="0" baseline="0" dirty="0">
                <a:ln>
                  <a:noFill/>
                </a:ln>
                <a:solidFill>
                  <a:schemeClr val="tx1"/>
                </a:solidFill>
                <a:effectLst/>
                <a:latin typeface="Söhne"/>
              </a:rPr>
              <a:t> of </a:t>
            </a:r>
            <a:r>
              <a:rPr kumimoji="0" lang="da-DK" altLang="da-DK" sz="2000" b="0" i="0" u="none" strike="noStrike" cap="none" normalizeH="0" baseline="0" dirty="0" err="1">
                <a:ln>
                  <a:noFill/>
                </a:ln>
                <a:solidFill>
                  <a:schemeClr val="tx1"/>
                </a:solidFill>
                <a:effectLst/>
                <a:latin typeface="Söhne"/>
              </a:rPr>
              <a:t>these</a:t>
            </a:r>
            <a:r>
              <a:rPr kumimoji="0" lang="da-DK" altLang="da-DK" sz="2000" b="0" i="0" u="none" strike="noStrike" cap="none" normalizeH="0" baseline="0" dirty="0">
                <a:ln>
                  <a:noFill/>
                </a:ln>
                <a:solidFill>
                  <a:schemeClr val="tx1"/>
                </a:solidFill>
                <a:effectLst/>
                <a:latin typeface="Söhne"/>
              </a:rPr>
              <a:t> </a:t>
            </a:r>
            <a:r>
              <a:rPr kumimoji="0" lang="da-DK" altLang="da-DK" sz="2000" b="0" i="0" u="none" strike="noStrike" cap="none" normalizeH="0" baseline="0" dirty="0" err="1">
                <a:ln>
                  <a:noFill/>
                </a:ln>
                <a:solidFill>
                  <a:schemeClr val="tx1"/>
                </a:solidFill>
                <a:effectLst/>
                <a:latin typeface="Söhne"/>
              </a:rPr>
              <a:t>cultures</a:t>
            </a:r>
            <a:r>
              <a:rPr kumimoji="0" lang="da-DK" altLang="da-DK" sz="2000" b="0" i="0" u="none" strike="noStrike" cap="none" normalizeH="0" baseline="0" dirty="0">
                <a:ln>
                  <a:noFill/>
                </a:ln>
                <a:solidFill>
                  <a:schemeClr val="tx1"/>
                </a:solidFill>
                <a:effectLst/>
                <a:latin typeface="Söhne"/>
              </a:rPr>
              <a:t>, give a </a:t>
            </a:r>
            <a:r>
              <a:rPr kumimoji="0" lang="da-DK" altLang="da-DK" sz="2000" b="0" i="0" u="none" strike="noStrike" cap="none" normalizeH="0" baseline="0" dirty="0" err="1">
                <a:ln>
                  <a:noFill/>
                </a:ln>
                <a:solidFill>
                  <a:schemeClr val="tx1"/>
                </a:solidFill>
                <a:effectLst/>
                <a:latin typeface="Söhne"/>
              </a:rPr>
              <a:t>specific</a:t>
            </a:r>
            <a:r>
              <a:rPr kumimoji="0" lang="da-DK" altLang="da-DK" sz="2000" b="0" i="0" u="none" strike="noStrike" cap="none" normalizeH="0" baseline="0" dirty="0">
                <a:ln>
                  <a:noFill/>
                </a:ln>
                <a:solidFill>
                  <a:schemeClr val="tx1"/>
                </a:solidFill>
                <a:effectLst/>
                <a:latin typeface="Söhne"/>
              </a:rPr>
              <a:t> </a:t>
            </a:r>
            <a:r>
              <a:rPr kumimoji="0" lang="da-DK" altLang="da-DK" sz="2000" b="0" i="0" u="none" strike="noStrike" cap="none" normalizeH="0" baseline="0" dirty="0" err="1">
                <a:ln>
                  <a:noFill/>
                </a:ln>
                <a:solidFill>
                  <a:schemeClr val="tx1"/>
                </a:solidFill>
                <a:effectLst/>
                <a:latin typeface="Söhne"/>
              </a:rPr>
              <a:t>reason</a:t>
            </a:r>
            <a:r>
              <a:rPr kumimoji="0" lang="da-DK" altLang="da-DK" sz="2000" b="0" i="0" u="none" strike="noStrike" cap="none" normalizeH="0" baseline="0" dirty="0">
                <a:ln>
                  <a:noFill/>
                </a:ln>
                <a:solidFill>
                  <a:schemeClr val="tx1"/>
                </a:solidFill>
                <a:effectLst/>
                <a:latin typeface="Söhne"/>
              </a:rPr>
              <a:t> for </a:t>
            </a:r>
            <a:r>
              <a:rPr kumimoji="0" lang="da-DK" altLang="da-DK" sz="2000" b="0" i="0" u="none" strike="noStrike" cap="none" normalizeH="0" baseline="0" dirty="0" err="1">
                <a:ln>
                  <a:noFill/>
                </a:ln>
                <a:solidFill>
                  <a:schemeClr val="tx1"/>
                </a:solidFill>
                <a:effectLst/>
                <a:highlight>
                  <a:srgbClr val="FFFF00"/>
                </a:highlight>
                <a:latin typeface="Söhne"/>
              </a:rPr>
              <a:t>why</a:t>
            </a:r>
            <a:r>
              <a:rPr kumimoji="0" lang="da-DK" altLang="da-DK" sz="2000" b="0" i="0" u="none" strike="noStrike" cap="none" normalizeH="0" baseline="0" dirty="0">
                <a:ln>
                  <a:noFill/>
                </a:ln>
                <a:solidFill>
                  <a:schemeClr val="tx1"/>
                </a:solidFill>
                <a:effectLst/>
                <a:latin typeface="Söhne"/>
              </a:rPr>
              <a:t> </a:t>
            </a:r>
            <a:r>
              <a:rPr kumimoji="0" lang="da-DK" altLang="da-DK" sz="2000" b="0" i="0" u="none" strike="noStrike" cap="none" normalizeH="0" baseline="0" dirty="0" err="1">
                <a:ln>
                  <a:noFill/>
                </a:ln>
                <a:solidFill>
                  <a:schemeClr val="tx1"/>
                </a:solidFill>
                <a:effectLst/>
                <a:latin typeface="Söhne"/>
              </a:rPr>
              <a:t>they</a:t>
            </a:r>
            <a:r>
              <a:rPr kumimoji="0" lang="da-DK" altLang="da-DK" sz="2000" b="0" i="0" u="none" strike="noStrike" cap="none" normalizeH="0" baseline="0" dirty="0">
                <a:ln>
                  <a:noFill/>
                </a:ln>
                <a:solidFill>
                  <a:schemeClr val="tx1"/>
                </a:solidFill>
                <a:effectLst/>
                <a:latin typeface="Söhne"/>
              </a:rPr>
              <a:t> </a:t>
            </a:r>
            <a:r>
              <a:rPr kumimoji="0" lang="da-DK" altLang="da-DK" sz="2000" b="0" i="0" u="none" strike="noStrike" cap="none" normalizeH="0" baseline="0" dirty="0" err="1">
                <a:ln>
                  <a:noFill/>
                </a:ln>
                <a:solidFill>
                  <a:schemeClr val="tx1"/>
                </a:solidFill>
                <a:effectLst/>
                <a:latin typeface="Söhne"/>
              </a:rPr>
              <a:t>would</a:t>
            </a:r>
            <a:r>
              <a:rPr kumimoji="0" lang="da-DK" altLang="da-DK" sz="2000" b="0" i="0" u="none" strike="noStrike" cap="none" normalizeH="0" baseline="0" dirty="0">
                <a:ln>
                  <a:noFill/>
                </a:ln>
                <a:solidFill>
                  <a:schemeClr val="tx1"/>
                </a:solidFill>
                <a:effectLst/>
                <a:latin typeface="Söhne"/>
              </a:rPr>
              <a:t> </a:t>
            </a:r>
            <a:r>
              <a:rPr kumimoji="0" lang="da-DK" altLang="da-DK" sz="2000" b="0" i="0" u="none" strike="noStrike" cap="none" normalizeH="0" baseline="0" dirty="0" err="1">
                <a:ln>
                  <a:noFill/>
                </a:ln>
                <a:solidFill>
                  <a:schemeClr val="tx1"/>
                </a:solidFill>
                <a:effectLst/>
                <a:latin typeface="Söhne"/>
              </a:rPr>
              <a:t>even</a:t>
            </a:r>
            <a:r>
              <a:rPr kumimoji="0" lang="da-DK" altLang="da-DK" sz="2000" b="0" i="0" u="none" strike="noStrike" cap="none" normalizeH="0" baseline="0" dirty="0">
                <a:ln>
                  <a:noFill/>
                </a:ln>
                <a:solidFill>
                  <a:schemeClr val="tx1"/>
                </a:solidFill>
                <a:effectLst/>
                <a:latin typeface="Söhne"/>
              </a:rPr>
              <a:t> </a:t>
            </a:r>
            <a:r>
              <a:rPr kumimoji="0" lang="da-DK" altLang="da-DK" sz="2000" b="0" i="0" u="none" strike="noStrike" cap="none" normalizeH="0" baseline="0" dirty="0" err="1">
                <a:ln>
                  <a:noFill/>
                </a:ln>
                <a:solidFill>
                  <a:schemeClr val="tx1"/>
                </a:solidFill>
                <a:effectLst/>
                <a:latin typeface="Söhne"/>
              </a:rPr>
              <a:t>want</a:t>
            </a:r>
            <a:r>
              <a:rPr kumimoji="0" lang="da-DK" altLang="da-DK" sz="2000" b="0" i="0" u="none" strike="noStrike" cap="none" normalizeH="0" baseline="0" dirty="0">
                <a:ln>
                  <a:noFill/>
                </a:ln>
                <a:solidFill>
                  <a:schemeClr val="tx1"/>
                </a:solidFill>
                <a:effectLst/>
                <a:latin typeface="Söhne"/>
              </a:rPr>
              <a:t> to </a:t>
            </a:r>
            <a:r>
              <a:rPr kumimoji="0" lang="da-DK" altLang="da-DK" sz="2000" b="0" i="0" u="none" strike="noStrike" cap="none" normalizeH="0" baseline="0" dirty="0" err="1">
                <a:ln>
                  <a:noFill/>
                </a:ln>
                <a:solidFill>
                  <a:schemeClr val="tx1"/>
                </a:solidFill>
                <a:effectLst/>
                <a:latin typeface="Söhne"/>
              </a:rPr>
              <a:t>make</a:t>
            </a:r>
            <a:r>
              <a:rPr kumimoji="0" lang="da-DK" altLang="da-DK" sz="2000" b="0" i="0" u="none" strike="noStrike" cap="none" normalizeH="0" baseline="0" dirty="0">
                <a:ln>
                  <a:noFill/>
                </a:ln>
                <a:solidFill>
                  <a:schemeClr val="tx1"/>
                </a:solidFill>
                <a:effectLst/>
                <a:latin typeface="Söhne"/>
              </a:rPr>
              <a:t> </a:t>
            </a:r>
            <a:r>
              <a:rPr kumimoji="0" lang="da-DK" altLang="da-DK" sz="2000" b="0" i="0" u="none" strike="noStrike" cap="none" normalizeH="0" baseline="0" dirty="0" err="1">
                <a:ln>
                  <a:noFill/>
                </a:ln>
                <a:solidFill>
                  <a:schemeClr val="tx1"/>
                </a:solidFill>
                <a:effectLst/>
                <a:latin typeface="Söhne"/>
              </a:rPr>
              <a:t>kale</a:t>
            </a:r>
            <a:r>
              <a:rPr kumimoji="0" lang="da-DK" altLang="da-DK" sz="2000" b="0" i="0" u="none" strike="noStrike" cap="none" normalizeH="0" baseline="0" dirty="0">
                <a:ln>
                  <a:noFill/>
                </a:ln>
                <a:solidFill>
                  <a:schemeClr val="tx1"/>
                </a:solidFill>
                <a:effectLst/>
                <a:latin typeface="Söhne"/>
              </a:rPr>
              <a:t> chips</a:t>
            </a:r>
          </a:p>
          <a:p>
            <a:pPr marL="0" marR="0" lvl="0" indent="0" algn="l" defTabSz="914400" rtl="0" eaLnBrk="0" fontAlgn="base" latinLnBrk="0" hangingPunct="0">
              <a:lnSpc>
                <a:spcPct val="100000"/>
              </a:lnSpc>
              <a:spcBef>
                <a:spcPct val="0"/>
              </a:spcBef>
              <a:spcAft>
                <a:spcPct val="0"/>
              </a:spcAft>
              <a:buClrTx/>
              <a:buSzTx/>
              <a:buFontTx/>
              <a:buNone/>
              <a:tabLst/>
            </a:pPr>
            <a:br>
              <a:rPr kumimoji="0" lang="da-DK" altLang="da-DK" sz="2000" b="0" i="0" u="none" strike="noStrike" cap="none" normalizeH="0" baseline="0" dirty="0">
                <a:ln>
                  <a:noFill/>
                </a:ln>
                <a:solidFill>
                  <a:schemeClr val="tx1"/>
                </a:solidFill>
                <a:effectLst/>
                <a:latin typeface="Söhne"/>
              </a:rPr>
            </a:br>
            <a:endParaRPr kumimoji="0" lang="da-DK" altLang="da-DK"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583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16D30-1711-CC3F-ACCB-48E231D8C68E}"/>
              </a:ext>
            </a:extLst>
          </p:cNvPr>
          <p:cNvSpPr>
            <a:spLocks noGrp="1"/>
          </p:cNvSpPr>
          <p:nvPr>
            <p:ph type="title"/>
          </p:nvPr>
        </p:nvSpPr>
        <p:spPr/>
        <p:txBody>
          <a:bodyPr/>
          <a:lstStyle/>
          <a:p>
            <a:r>
              <a:rPr lang="da-DK" altLang="zh-CN" sz="3200" dirty="0">
                <a:solidFill>
                  <a:srgbClr val="A31D20"/>
                </a:solidFill>
                <a:latin typeface="Arial"/>
                <a:ea typeface="Open Sans Extrabold"/>
                <a:cs typeface="Arial"/>
              </a:rPr>
              <a:t>Data</a:t>
            </a:r>
            <a:r>
              <a:rPr lang="da-DK" altLang="zh-CN" sz="3200" spc="60" dirty="0">
                <a:solidFill>
                  <a:srgbClr val="A31D20"/>
                </a:solidFill>
                <a:latin typeface="Arial"/>
                <a:ea typeface="Open Sans Extrabold"/>
                <a:cs typeface="Arial"/>
              </a:rPr>
              <a:t> </a:t>
            </a:r>
            <a:r>
              <a:rPr lang="da-DK" altLang="zh-CN" sz="3200" spc="60" dirty="0" err="1">
                <a:solidFill>
                  <a:srgbClr val="A31D20"/>
                </a:solidFill>
                <a:latin typeface="Arial"/>
                <a:ea typeface="Open Sans Extrabold"/>
                <a:cs typeface="Arial"/>
              </a:rPr>
              <a:t>collection</a:t>
            </a:r>
            <a:endParaRPr lang="en-GB" dirty="0">
              <a:latin typeface="Arial"/>
              <a:ea typeface="Open Sans Extrabold"/>
              <a:cs typeface="Arial"/>
            </a:endParaRPr>
          </a:p>
        </p:txBody>
      </p:sp>
      <p:sp>
        <p:nvSpPr>
          <p:cNvPr id="4" name="Date Placeholder 3">
            <a:extLst>
              <a:ext uri="{FF2B5EF4-FFF2-40B4-BE49-F238E27FC236}">
                <a16:creationId xmlns:a16="http://schemas.microsoft.com/office/drawing/2014/main" id="{5219925E-AA3A-7247-CCA7-DB9F6BF02227}"/>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D278360F-E34B-FD23-B54F-234C8EA15CA6}"/>
              </a:ext>
            </a:extLst>
          </p:cNvPr>
          <p:cNvSpPr>
            <a:spLocks noGrp="1"/>
          </p:cNvSpPr>
          <p:nvPr>
            <p:ph type="sldNum" sz="quarter" idx="12"/>
          </p:nvPr>
        </p:nvSpPr>
        <p:spPr/>
        <p:txBody>
          <a:bodyPr/>
          <a:lstStyle/>
          <a:p>
            <a:fld id="{091A926C-488A-4E3E-9C21-57CAA120E114}" type="slidenum">
              <a:rPr lang="en-GB" smtClean="0"/>
              <a:t>66</a:t>
            </a:fld>
            <a:endParaRPr lang="en-GB" dirty="0"/>
          </a:p>
        </p:txBody>
      </p:sp>
      <p:sp>
        <p:nvSpPr>
          <p:cNvPr id="11" name="Content Placeholder 10">
            <a:extLst>
              <a:ext uri="{FF2B5EF4-FFF2-40B4-BE49-F238E27FC236}">
                <a16:creationId xmlns:a16="http://schemas.microsoft.com/office/drawing/2014/main" id="{51BD85E8-343D-B4F1-7E42-7F1C8669768B}"/>
              </a:ext>
            </a:extLst>
          </p:cNvPr>
          <p:cNvSpPr>
            <a:spLocks noGrp="1"/>
          </p:cNvSpPr>
          <p:nvPr>
            <p:ph idx="1"/>
          </p:nvPr>
        </p:nvSpPr>
        <p:spPr>
          <a:xfrm>
            <a:off x="588963" y="3214302"/>
            <a:ext cx="6228696" cy="3088073"/>
          </a:xfrm>
        </p:spPr>
        <p:txBody>
          <a:bodyPr vert="horz" lIns="0" tIns="0" rIns="0" bIns="0" rtlCol="0" anchor="t">
            <a:noAutofit/>
          </a:bodyPr>
          <a:lstStyle/>
          <a:p>
            <a:pPr marL="359410" indent="-359410"/>
            <a:endParaRPr lang="en-GB" b="0" i="0" dirty="0">
              <a:effectLst/>
              <a:latin typeface="Microsoft New Tai Lue"/>
            </a:endParaRPr>
          </a:p>
          <a:p>
            <a:pPr marL="359410" indent="-359410"/>
            <a:endParaRPr lang="da-DK" b="0" i="0" dirty="0">
              <a:effectLst/>
              <a:latin typeface="Microsoft New Tai Lue (Body)"/>
            </a:endParaRPr>
          </a:p>
          <a:p>
            <a:pPr marL="0" indent="0">
              <a:buNone/>
            </a:pPr>
            <a:r>
              <a:rPr lang="da-DK" b="0" i="0" dirty="0">
                <a:effectLst/>
                <a:latin typeface="Microsoft New Tai Lue (Body)"/>
                <a:cs typeface="Microsoft New Tai Lue"/>
              </a:rPr>
              <a:t>Automatic </a:t>
            </a:r>
            <a:r>
              <a:rPr lang="da-DK" b="0" i="0" dirty="0" err="1">
                <a:effectLst/>
                <a:latin typeface="Microsoft New Tai Lue (Body)"/>
                <a:cs typeface="Microsoft New Tai Lue"/>
              </a:rPr>
              <a:t>pairin</a:t>
            </a:r>
            <a:r>
              <a:rPr lang="da-DK" dirty="0" err="1">
                <a:latin typeface="Microsoft New Tai Lue (Body)"/>
                <a:cs typeface="Microsoft New Tai Lue"/>
              </a:rPr>
              <a:t>g</a:t>
            </a:r>
            <a:r>
              <a:rPr lang="da-DK" dirty="0">
                <a:latin typeface="Microsoft New Tai Lue (Body)"/>
                <a:cs typeface="Microsoft New Tai Lue"/>
              </a:rPr>
              <a:t> </a:t>
            </a:r>
            <a:r>
              <a:rPr lang="da-DK" dirty="0" err="1">
                <a:latin typeface="Microsoft New Tai Lue (Body)"/>
                <a:cs typeface="Microsoft New Tai Lue"/>
              </a:rPr>
              <a:t>based</a:t>
            </a:r>
            <a:r>
              <a:rPr lang="da-DK" dirty="0">
                <a:latin typeface="Microsoft New Tai Lue (Body)"/>
                <a:cs typeface="Microsoft New Tai Lue"/>
              </a:rPr>
              <a:t> on </a:t>
            </a:r>
            <a:r>
              <a:rPr lang="da-DK" err="1">
                <a:latin typeface="Microsoft New Tai Lue (Body)"/>
                <a:cs typeface="Microsoft New Tai Lue"/>
              </a:rPr>
              <a:t>assumption</a:t>
            </a:r>
            <a:r>
              <a:rPr lang="da-DK">
                <a:latin typeface="Microsoft New Tai Lue (Body)"/>
                <a:cs typeface="Microsoft New Tai Lue"/>
              </a:rPr>
              <a:t>:</a:t>
            </a:r>
            <a:endParaRPr lang="da-DK" b="0" i="0">
              <a:effectLst/>
              <a:latin typeface="Microsoft New Tai Lue (Body)"/>
              <a:cs typeface="Microsoft New Tai Lue"/>
            </a:endParaRPr>
          </a:p>
          <a:p>
            <a:pPr marL="0" indent="0">
              <a:buNone/>
            </a:pPr>
            <a:endParaRPr lang="en-GB"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EDBEBAF-43C3-581D-16F2-5FB692384934}"/>
              </a:ext>
            </a:extLst>
          </p:cNvPr>
          <p:cNvSpPr txBox="1"/>
          <p:nvPr/>
        </p:nvSpPr>
        <p:spPr>
          <a:xfrm>
            <a:off x="1493901" y="4667626"/>
            <a:ext cx="9969081" cy="830997"/>
          </a:xfrm>
          <a:prstGeom prst="rect">
            <a:avLst/>
          </a:prstGeom>
          <a:noFill/>
        </p:spPr>
        <p:txBody>
          <a:bodyPr wrap="square" lIns="91440" tIns="45720" rIns="91440" bIns="45720" anchor="t">
            <a:spAutoFit/>
          </a:bodyPr>
          <a:lstStyle/>
          <a:p>
            <a:r>
              <a:rPr lang="en-US" sz="2400" dirty="0">
                <a:latin typeface="Arial"/>
                <a:cs typeface="Arial"/>
              </a:rPr>
              <a:t>If</a:t>
            </a:r>
            <a:r>
              <a:rPr lang="zh-CN" altLang="en-US" sz="2400" dirty="0">
                <a:latin typeface="Arial"/>
                <a:cs typeface="Arial"/>
              </a:rPr>
              <a:t> </a:t>
            </a:r>
            <a:r>
              <a:rPr lang="en-US" altLang="zh-CN" sz="2400" dirty="0">
                <a:latin typeface="Arial"/>
                <a:cs typeface="Arial"/>
              </a:rPr>
              <a:t>two</a:t>
            </a:r>
            <a:r>
              <a:rPr lang="en-US" sz="2400" dirty="0">
                <a:latin typeface="Arial"/>
                <a:cs typeface="Arial"/>
              </a:rPr>
              <a:t> recipe</a:t>
            </a:r>
            <a:r>
              <a:rPr lang="en-US" altLang="zh-CN" sz="2400" dirty="0">
                <a:latin typeface="Arial"/>
                <a:cs typeface="Arial"/>
              </a:rPr>
              <a:t>s</a:t>
            </a:r>
            <a:r>
              <a:rPr lang="en-US" sz="2400" dirty="0">
                <a:latin typeface="Arial"/>
                <a:cs typeface="Arial"/>
              </a:rPr>
              <a:t> have a </a:t>
            </a:r>
            <a:r>
              <a:rPr lang="en-US" sz="2400" b="1" dirty="0">
                <a:latin typeface="Arial"/>
                <a:cs typeface="Arial"/>
              </a:rPr>
              <a:t>semantically equivalent</a:t>
            </a:r>
            <a:r>
              <a:rPr lang="en-US" sz="2400" dirty="0">
                <a:latin typeface="Arial"/>
                <a:cs typeface="Arial"/>
              </a:rPr>
              <a:t> title (possibly in another language)</a:t>
            </a:r>
            <a:r>
              <a:rPr lang="en-US" altLang="zh-CN" sz="2400" dirty="0">
                <a:latin typeface="Arial"/>
                <a:cs typeface="Arial"/>
              </a:rPr>
              <a:t>,</a:t>
            </a:r>
            <a:r>
              <a:rPr lang="zh-CN" altLang="en-US" sz="2400" dirty="0">
                <a:latin typeface="Arial"/>
                <a:cs typeface="Arial"/>
              </a:rPr>
              <a:t> </a:t>
            </a:r>
            <a:r>
              <a:rPr lang="en-US" altLang="zh-CN" sz="2400" dirty="0">
                <a:latin typeface="Arial"/>
                <a:cs typeface="Arial"/>
              </a:rPr>
              <a:t>they</a:t>
            </a:r>
            <a:r>
              <a:rPr lang="zh-CN" altLang="en-US" sz="2400" dirty="0">
                <a:latin typeface="Arial"/>
                <a:cs typeface="Arial"/>
              </a:rPr>
              <a:t> </a:t>
            </a:r>
            <a:r>
              <a:rPr lang="en-US" altLang="zh-CN" sz="2400" dirty="0">
                <a:latin typeface="Arial"/>
                <a:cs typeface="Arial"/>
              </a:rPr>
              <a:t>describe</a:t>
            </a:r>
            <a:r>
              <a:rPr lang="zh-CN" altLang="en-US" sz="2400" dirty="0">
                <a:latin typeface="Arial"/>
                <a:cs typeface="Arial"/>
              </a:rPr>
              <a:t> </a:t>
            </a:r>
            <a:r>
              <a:rPr lang="en-US" altLang="zh-CN" sz="2400" dirty="0">
                <a:latin typeface="Arial"/>
                <a:cs typeface="Arial"/>
              </a:rPr>
              <a:t>the</a:t>
            </a:r>
            <a:r>
              <a:rPr lang="zh-CN" altLang="en-US" sz="2400" dirty="0">
                <a:latin typeface="Arial"/>
                <a:cs typeface="Arial"/>
              </a:rPr>
              <a:t> </a:t>
            </a:r>
            <a:r>
              <a:rPr lang="en-US" altLang="zh-CN" sz="2400" dirty="0">
                <a:latin typeface="Arial"/>
                <a:cs typeface="Arial"/>
              </a:rPr>
              <a:t>same</a:t>
            </a:r>
            <a:r>
              <a:rPr lang="zh-CN" altLang="en-US" sz="2400" dirty="0">
                <a:latin typeface="Arial"/>
                <a:cs typeface="Arial"/>
              </a:rPr>
              <a:t> </a:t>
            </a:r>
            <a:r>
              <a:rPr lang="en-US" altLang="zh-CN" sz="2400" dirty="0">
                <a:latin typeface="Arial"/>
                <a:cs typeface="Arial"/>
              </a:rPr>
              <a:t>dish.</a:t>
            </a:r>
            <a:endParaRPr lang="en-CN" sz="2400" dirty="0">
              <a:latin typeface="Arial"/>
              <a:cs typeface="Arial"/>
            </a:endParaRPr>
          </a:p>
        </p:txBody>
      </p:sp>
      <p:pic>
        <p:nvPicPr>
          <p:cNvPr id="15" name="Picture 14" descr="Training and validation (left) and test (right) silver-standard data compilation in the direction Chinese→English. The process is analogous for the opposite direction.">
            <a:extLst>
              <a:ext uri="{FF2B5EF4-FFF2-40B4-BE49-F238E27FC236}">
                <a16:creationId xmlns:a16="http://schemas.microsoft.com/office/drawing/2014/main" id="{E9E7FA22-E1E7-97C1-46FA-3D77FC117F08}"/>
              </a:ext>
            </a:extLst>
          </p:cNvPr>
          <p:cNvPicPr>
            <a:picLocks noChangeAspect="1"/>
          </p:cNvPicPr>
          <p:nvPr/>
        </p:nvPicPr>
        <p:blipFill>
          <a:blip r:embed="rId3"/>
          <a:stretch>
            <a:fillRect/>
          </a:stretch>
        </p:blipFill>
        <p:spPr>
          <a:xfrm>
            <a:off x="6447183" y="482794"/>
            <a:ext cx="5706007" cy="4046574"/>
          </a:xfrm>
          <a:prstGeom prst="rect">
            <a:avLst/>
          </a:prstGeom>
        </p:spPr>
      </p:pic>
      <p:grpSp>
        <p:nvGrpSpPr>
          <p:cNvPr id="20" name="Group 19">
            <a:extLst>
              <a:ext uri="{FF2B5EF4-FFF2-40B4-BE49-F238E27FC236}">
                <a16:creationId xmlns:a16="http://schemas.microsoft.com/office/drawing/2014/main" id="{90271EC9-9527-D5D2-1BFC-C8885E94CCAE}"/>
              </a:ext>
            </a:extLst>
          </p:cNvPr>
          <p:cNvGrpSpPr/>
          <p:nvPr/>
        </p:nvGrpSpPr>
        <p:grpSpPr>
          <a:xfrm>
            <a:off x="498804" y="1274211"/>
            <a:ext cx="5004015" cy="2529904"/>
            <a:chOff x="0" y="11575"/>
            <a:chExt cx="5514110" cy="1221480"/>
          </a:xfrm>
        </p:grpSpPr>
        <p:sp>
          <p:nvSpPr>
            <p:cNvPr id="18" name="Rectangle: Rounded Corners 17">
              <a:extLst>
                <a:ext uri="{FF2B5EF4-FFF2-40B4-BE49-F238E27FC236}">
                  <a16:creationId xmlns:a16="http://schemas.microsoft.com/office/drawing/2014/main" id="{6021AD66-5658-87A4-1813-DCA7B28553A5}"/>
                </a:ext>
              </a:extLst>
            </p:cNvPr>
            <p:cNvSpPr/>
            <p:nvPr/>
          </p:nvSpPr>
          <p:spPr>
            <a:xfrm>
              <a:off x="0" y="11575"/>
              <a:ext cx="5514110"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solidFill>
                  <a:srgbClr val="FFFFFF"/>
                </a:solidFill>
              </a:endParaRPr>
            </a:p>
          </p:txBody>
        </p:sp>
        <p:sp>
          <p:nvSpPr>
            <p:cNvPr id="19" name="Rectangle: Rounded Corners 4">
              <a:extLst>
                <a:ext uri="{FF2B5EF4-FFF2-40B4-BE49-F238E27FC236}">
                  <a16:creationId xmlns:a16="http://schemas.microsoft.com/office/drawing/2014/main" id="{97716F5E-C585-1A90-0608-2DFA5782343B}"/>
                </a:ext>
              </a:extLst>
            </p:cNvPr>
            <p:cNvSpPr txBox="1"/>
            <p:nvPr/>
          </p:nvSpPr>
          <p:spPr>
            <a:xfrm>
              <a:off x="59628" y="71204"/>
              <a:ext cx="5394855"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359410" indent="-359410" defTabSz="1289050">
                <a:spcBef>
                  <a:spcPts val="1000"/>
                </a:spcBef>
                <a:buFont typeface="Arial"/>
                <a:buChar char="•"/>
              </a:pPr>
              <a:r>
                <a:rPr lang="en-GB" sz="2400">
                  <a:solidFill>
                    <a:srgbClr val="FFFFFF"/>
                  </a:solidFill>
                </a:rPr>
                <a:t>2M </a:t>
              </a:r>
              <a:r>
                <a:rPr lang="en-GB" sz="2400" b="1">
                  <a:solidFill>
                    <a:srgbClr val="FFFFFF"/>
                  </a:solidFill>
                </a:rPr>
                <a:t>English</a:t>
              </a:r>
              <a:r>
                <a:rPr lang="en-GB" sz="2400">
                  <a:solidFill>
                    <a:srgbClr val="FFFFFF"/>
                  </a:solidFill>
                </a:rPr>
                <a:t> recipes from various websites (e.g., </a:t>
              </a:r>
              <a:r>
                <a:rPr lang="en-GB" sz="2400">
                  <a:solidFill>
                    <a:srgbClr val="FFFFFF"/>
                  </a:solidFill>
                  <a:latin typeface="Courier New"/>
                  <a:cs typeface="Courier New"/>
                </a:rPr>
                <a:t>food.com</a:t>
              </a:r>
              <a:r>
                <a:rPr lang="en-GB" sz="2400">
                  <a:solidFill>
                    <a:srgbClr val="FFFFFF"/>
                  </a:solidFill>
                </a:rPr>
                <a:t>)</a:t>
              </a:r>
              <a:endParaRPr lang="en-US" sz="2400">
                <a:solidFill>
                  <a:srgbClr val="FFFFFF"/>
                </a:solidFill>
                <a:cs typeface="Microsoft New Tai Lue"/>
              </a:endParaRPr>
            </a:p>
            <a:p>
              <a:pPr marL="359410" indent="-359410" defTabSz="1289050">
                <a:spcBef>
                  <a:spcPts val="1000"/>
                </a:spcBef>
                <a:buFont typeface="Arial"/>
                <a:buChar char="•"/>
              </a:pPr>
              <a:r>
                <a:rPr lang="en-GB" sz="2400" dirty="0">
                  <a:solidFill>
                    <a:srgbClr val="FFFFFF"/>
                  </a:solidFill>
                </a:rPr>
                <a:t>1.5M </a:t>
              </a:r>
              <a:r>
                <a:rPr lang="en-GB" sz="2400" b="1" dirty="0">
                  <a:solidFill>
                    <a:srgbClr val="FFFFFF"/>
                  </a:solidFill>
                </a:rPr>
                <a:t>Chinese</a:t>
              </a:r>
              <a:r>
                <a:rPr lang="en-GB" sz="2400" dirty="0">
                  <a:solidFill>
                    <a:srgbClr val="FFFFFF"/>
                  </a:solidFill>
                </a:rPr>
                <a:t> recipes from </a:t>
              </a:r>
              <a:r>
                <a:rPr lang="da-DK" sz="2400" dirty="0">
                  <a:solidFill>
                    <a:srgbClr val="FFFFFF"/>
                  </a:solidFill>
                  <a:latin typeface="Courier New"/>
                  <a:cs typeface="Courier New"/>
                </a:rPr>
                <a:t>xiachufang.com</a:t>
              </a:r>
              <a:endParaRPr lang="en-US" dirty="0">
                <a:solidFill>
                  <a:srgbClr val="FFFFFF"/>
                </a:solidFill>
              </a:endParaRPr>
            </a:p>
          </p:txBody>
        </p:sp>
      </p:grpSp>
    </p:spTree>
    <p:extLst>
      <p:ext uri="{BB962C8B-B14F-4D97-AF65-F5344CB8AC3E}">
        <p14:creationId xmlns:p14="http://schemas.microsoft.com/office/powerpoint/2010/main" val="202018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FD693-849B-362F-DE1B-D72CCFDE9D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68111-AFBB-3796-5E88-9619164C86A0}"/>
              </a:ext>
            </a:extLst>
          </p:cNvPr>
          <p:cNvSpPr>
            <a:spLocks noGrp="1"/>
          </p:cNvSpPr>
          <p:nvPr>
            <p:ph type="title"/>
          </p:nvPr>
        </p:nvSpPr>
        <p:spPr/>
        <p:txBody>
          <a:bodyPr/>
          <a:lstStyle/>
          <a:p>
            <a:r>
              <a:rPr lang="en-GB" dirty="0">
                <a:ea typeface="Open Sans Extrabold"/>
                <a:cs typeface="Microsoft New Tai Lue"/>
              </a:rPr>
              <a:t>Data collection</a:t>
            </a:r>
            <a:endParaRPr lang="en-US" dirty="0"/>
          </a:p>
        </p:txBody>
      </p:sp>
      <p:sp>
        <p:nvSpPr>
          <p:cNvPr id="4" name="Date Placeholder 3">
            <a:extLst>
              <a:ext uri="{FF2B5EF4-FFF2-40B4-BE49-F238E27FC236}">
                <a16:creationId xmlns:a16="http://schemas.microsoft.com/office/drawing/2014/main" id="{94F0E935-0436-B13E-5DBF-D17FCCD538FB}"/>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C005955D-DBBB-848C-97C6-DB52B71AA598}"/>
              </a:ext>
            </a:extLst>
          </p:cNvPr>
          <p:cNvSpPr>
            <a:spLocks noGrp="1"/>
          </p:cNvSpPr>
          <p:nvPr>
            <p:ph type="sldNum" sz="quarter" idx="12"/>
          </p:nvPr>
        </p:nvSpPr>
        <p:spPr/>
        <p:txBody>
          <a:bodyPr/>
          <a:lstStyle/>
          <a:p>
            <a:fld id="{091A926C-488A-4E3E-9C21-57CAA120E114}" type="slidenum">
              <a:rPr lang="en-GB" smtClean="0"/>
              <a:t>67</a:t>
            </a:fld>
            <a:endParaRPr lang="en-GB" dirty="0"/>
          </a:p>
        </p:txBody>
      </p:sp>
      <p:pic>
        <p:nvPicPr>
          <p:cNvPr id="12" name="New picture">
            <a:extLst>
              <a:ext uri="{FF2B5EF4-FFF2-40B4-BE49-F238E27FC236}">
                <a16:creationId xmlns:a16="http://schemas.microsoft.com/office/drawing/2014/main" id="{A73E1ACA-E6E6-6914-0649-F1E9D1176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978" y="1500833"/>
            <a:ext cx="5401435" cy="407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grpSp>
        <p:nvGrpSpPr>
          <p:cNvPr id="13" name="Group 12">
            <a:extLst>
              <a:ext uri="{FF2B5EF4-FFF2-40B4-BE49-F238E27FC236}">
                <a16:creationId xmlns:a16="http://schemas.microsoft.com/office/drawing/2014/main" id="{73C25935-CB72-1654-0986-DAB203BBA28F}"/>
              </a:ext>
            </a:extLst>
          </p:cNvPr>
          <p:cNvGrpSpPr/>
          <p:nvPr/>
        </p:nvGrpSpPr>
        <p:grpSpPr>
          <a:xfrm>
            <a:off x="473061" y="2674644"/>
            <a:ext cx="5004015" cy="2150759"/>
            <a:chOff x="0" y="11575"/>
            <a:chExt cx="5514110" cy="1221480"/>
          </a:xfrm>
        </p:grpSpPr>
        <p:sp>
          <p:nvSpPr>
            <p:cNvPr id="14" name="Rectangle: Rounded Corners 13">
              <a:extLst>
                <a:ext uri="{FF2B5EF4-FFF2-40B4-BE49-F238E27FC236}">
                  <a16:creationId xmlns:a16="http://schemas.microsoft.com/office/drawing/2014/main" id="{C6D805EF-8078-E4A7-10DB-77A1545EF25A}"/>
                </a:ext>
              </a:extLst>
            </p:cNvPr>
            <p:cNvSpPr/>
            <p:nvPr/>
          </p:nvSpPr>
          <p:spPr>
            <a:xfrm>
              <a:off x="0" y="11575"/>
              <a:ext cx="5514110"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15" name="Rectangle: Rounded Corners 4">
              <a:extLst>
                <a:ext uri="{FF2B5EF4-FFF2-40B4-BE49-F238E27FC236}">
                  <a16:creationId xmlns:a16="http://schemas.microsoft.com/office/drawing/2014/main" id="{C3252156-A1F4-6DAD-C4CD-AE2EF0285716}"/>
                </a:ext>
              </a:extLst>
            </p:cNvPr>
            <p:cNvSpPr txBox="1"/>
            <p:nvPr/>
          </p:nvSpPr>
          <p:spPr>
            <a:xfrm>
              <a:off x="59628" y="71204"/>
              <a:ext cx="5394855"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359410" indent="-359410" defTabSz="1289050">
                <a:spcBef>
                  <a:spcPts val="1000"/>
                </a:spcBef>
                <a:buFont typeface="Arial"/>
                <a:buChar char="•"/>
              </a:pPr>
              <a:r>
                <a:rPr lang="en-GB" sz="2400" dirty="0">
                  <a:solidFill>
                    <a:schemeClr val="bg1"/>
                  </a:solidFill>
                  <a:cs typeface="Microsoft New Tai Lue"/>
                </a:rPr>
                <a:t>25 </a:t>
              </a:r>
              <a:r>
                <a:rPr lang="en-GB" sz="2400" b="1" dirty="0">
                  <a:solidFill>
                    <a:schemeClr val="bg1"/>
                  </a:solidFill>
                  <a:cs typeface="Microsoft New Tai Lue"/>
                </a:rPr>
                <a:t>English</a:t>
              </a:r>
              <a:r>
                <a:rPr lang="en-GB" sz="2400" dirty="0">
                  <a:solidFill>
                    <a:schemeClr val="bg1"/>
                  </a:solidFill>
                  <a:cs typeface="Microsoft New Tai Lue"/>
                </a:rPr>
                <a:t> recipes adapted to Chinese</a:t>
              </a:r>
              <a:endParaRPr lang="en-US" sz="2400" dirty="0">
                <a:solidFill>
                  <a:schemeClr val="bg1"/>
                </a:solidFill>
                <a:cs typeface="Microsoft New Tai Lue"/>
              </a:endParaRPr>
            </a:p>
            <a:p>
              <a:pPr marL="359410" indent="-359410" defTabSz="1289050">
                <a:spcBef>
                  <a:spcPts val="1000"/>
                </a:spcBef>
                <a:buFont typeface="Arial"/>
                <a:buChar char="•"/>
              </a:pPr>
              <a:r>
                <a:rPr lang="en-GB" sz="2400" dirty="0">
                  <a:solidFill>
                    <a:schemeClr val="bg1"/>
                  </a:solidFill>
                  <a:cs typeface="Microsoft New Tai Lue"/>
                </a:rPr>
                <a:t>41 </a:t>
              </a:r>
              <a:r>
                <a:rPr lang="en-GB" sz="2400" b="1" dirty="0">
                  <a:solidFill>
                    <a:schemeClr val="bg1"/>
                  </a:solidFill>
                  <a:cs typeface="Microsoft New Tai Lue"/>
                </a:rPr>
                <a:t>Chinese</a:t>
              </a:r>
              <a:r>
                <a:rPr lang="en-GB" sz="2400" dirty="0">
                  <a:solidFill>
                    <a:schemeClr val="bg1"/>
                  </a:solidFill>
                  <a:cs typeface="Microsoft New Tai Lue"/>
                </a:rPr>
                <a:t> recipes adapted to English</a:t>
              </a:r>
              <a:endParaRPr lang="en-US">
                <a:solidFill>
                  <a:schemeClr val="bg1"/>
                </a:solidFill>
                <a:cs typeface="Microsoft New Tai Lue"/>
              </a:endParaRPr>
            </a:p>
          </p:txBody>
        </p:sp>
      </p:grpSp>
      <p:sp>
        <p:nvSpPr>
          <p:cNvPr id="7" name="Content Placeholder 10">
            <a:extLst>
              <a:ext uri="{FF2B5EF4-FFF2-40B4-BE49-F238E27FC236}">
                <a16:creationId xmlns:a16="http://schemas.microsoft.com/office/drawing/2014/main" id="{65D5AB24-8ECB-9D2B-566C-87F553244BDC}"/>
              </a:ext>
            </a:extLst>
          </p:cNvPr>
          <p:cNvSpPr>
            <a:spLocks noGrp="1"/>
          </p:cNvSpPr>
          <p:nvPr>
            <p:ph idx="1"/>
          </p:nvPr>
        </p:nvSpPr>
        <p:spPr>
          <a:xfrm>
            <a:off x="588963" y="3997152"/>
            <a:ext cx="4910642" cy="2305223"/>
          </a:xfrm>
        </p:spPr>
        <p:txBody>
          <a:bodyPr vert="horz" lIns="0" tIns="0" rIns="0" bIns="0" rtlCol="0" anchor="t">
            <a:noAutofit/>
          </a:bodyPr>
          <a:lstStyle/>
          <a:p>
            <a:pPr marL="359410" indent="-359410"/>
            <a:endParaRPr lang="en-GB" b="0" i="0">
              <a:effectLst/>
              <a:latin typeface="Microsoft New Tai Lue"/>
              <a:cs typeface="Microsoft New Tai Lue"/>
            </a:endParaRPr>
          </a:p>
          <a:p>
            <a:pPr marL="359410" indent="-359410"/>
            <a:endParaRPr lang="da-DK" b="0" i="0" dirty="0">
              <a:effectLst/>
              <a:latin typeface="Microsoft New Tai Lue (Body)"/>
            </a:endParaRPr>
          </a:p>
          <a:p>
            <a:pPr marL="0" indent="0">
              <a:buNone/>
            </a:pPr>
            <a:r>
              <a:rPr lang="da-DK">
                <a:latin typeface="Microsoft New Tai Lue (Body)"/>
                <a:cs typeface="Microsoft New Tai Lue"/>
              </a:rPr>
              <a:t>Participants: </a:t>
            </a:r>
            <a:r>
              <a:rPr lang="da-DK" err="1">
                <a:latin typeface="Microsoft New Tai Lue (Body)"/>
                <a:cs typeface="Microsoft New Tai Lue"/>
              </a:rPr>
              <a:t>six</a:t>
            </a:r>
            <a:r>
              <a:rPr lang="da-DK">
                <a:latin typeface="Microsoft New Tai Lue (Body)"/>
                <a:cs typeface="Microsoft New Tai Lue"/>
              </a:rPr>
              <a:t> </a:t>
            </a:r>
            <a:r>
              <a:rPr lang="da-DK" err="1">
                <a:latin typeface="Microsoft New Tai Lue (Body)"/>
                <a:cs typeface="Microsoft New Tai Lue"/>
              </a:rPr>
              <a:t>bilingual</a:t>
            </a:r>
            <a:r>
              <a:rPr lang="da-DK">
                <a:latin typeface="Microsoft New Tai Lue (Body)"/>
                <a:cs typeface="Microsoft New Tai Lue"/>
              </a:rPr>
              <a:t> </a:t>
            </a:r>
            <a:r>
              <a:rPr lang="da-DK" err="1">
                <a:latin typeface="Microsoft New Tai Lue (Body)"/>
                <a:cs typeface="Microsoft New Tai Lue"/>
              </a:rPr>
              <a:t>foodies</a:t>
            </a:r>
            <a:endParaRPr lang="da-DK">
              <a:latin typeface="Microsoft New Tai Lue (Body)"/>
              <a:cs typeface="Microsoft New Tai Lue"/>
            </a:endParaRPr>
          </a:p>
        </p:txBody>
      </p:sp>
      <p:sp>
        <p:nvSpPr>
          <p:cNvPr id="17" name="TextBox 16">
            <a:extLst>
              <a:ext uri="{FF2B5EF4-FFF2-40B4-BE49-F238E27FC236}">
                <a16:creationId xmlns:a16="http://schemas.microsoft.com/office/drawing/2014/main" id="{365A24EE-E932-EFE8-2E8E-5B24EF57A5FD}"/>
              </a:ext>
            </a:extLst>
          </p:cNvPr>
          <p:cNvSpPr txBox="1"/>
          <p:nvPr/>
        </p:nvSpPr>
        <p:spPr>
          <a:xfrm>
            <a:off x="590035" y="1238765"/>
            <a:ext cx="4771767" cy="11131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0"/>
              </a:spcBef>
            </a:pPr>
            <a:r>
              <a:rPr lang="en-US" sz="2400" dirty="0"/>
              <a:t>Test set:​</a:t>
            </a:r>
            <a:endParaRPr lang="en-US" dirty="0"/>
          </a:p>
          <a:p>
            <a:pPr>
              <a:spcBef>
                <a:spcPct val="0"/>
              </a:spcBef>
            </a:pPr>
            <a:r>
              <a:rPr lang="en-US" sz="2400" dirty="0"/>
              <a:t>Human adaptation of selected recipes</a:t>
            </a:r>
            <a:endParaRPr lang="en-US"/>
          </a:p>
        </p:txBody>
      </p:sp>
    </p:spTree>
    <p:extLst>
      <p:ext uri="{BB962C8B-B14F-4D97-AF65-F5344CB8AC3E}">
        <p14:creationId xmlns:p14="http://schemas.microsoft.com/office/powerpoint/2010/main" val="187973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65CF-0504-1711-2F6D-126A36BE7C6D}"/>
              </a:ext>
            </a:extLst>
          </p:cNvPr>
          <p:cNvSpPr>
            <a:spLocks noGrp="1"/>
          </p:cNvSpPr>
          <p:nvPr>
            <p:ph type="title"/>
          </p:nvPr>
        </p:nvSpPr>
        <p:spPr>
          <a:xfrm>
            <a:off x="588963" y="620714"/>
            <a:ext cx="11012488" cy="863599"/>
          </a:xfrm>
        </p:spPr>
        <p:txBody>
          <a:bodyPr anchor="t">
            <a:normAutofit/>
          </a:bodyPr>
          <a:lstStyle/>
          <a:p>
            <a:r>
              <a:rPr lang="en-GB" dirty="0">
                <a:ea typeface="Open Sans Extrabold"/>
                <a:cs typeface="Microsoft New Tai Lue"/>
              </a:rPr>
              <a:t>Models and results</a:t>
            </a:r>
          </a:p>
        </p:txBody>
      </p:sp>
      <p:sp>
        <p:nvSpPr>
          <p:cNvPr id="4" name="Date Placeholder 3">
            <a:extLst>
              <a:ext uri="{FF2B5EF4-FFF2-40B4-BE49-F238E27FC236}">
                <a16:creationId xmlns:a16="http://schemas.microsoft.com/office/drawing/2014/main" id="{C628BDD5-8378-0D60-E5C2-30574E828F1C}"/>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a:extLst>
              <a:ext uri="{FF2B5EF4-FFF2-40B4-BE49-F238E27FC236}">
                <a16:creationId xmlns:a16="http://schemas.microsoft.com/office/drawing/2014/main" id="{B9960175-8E84-48A0-5BF3-6897EE1394EF}"/>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68</a:t>
            </a:fld>
            <a:endParaRPr lang="en-GB"/>
          </a:p>
        </p:txBody>
      </p:sp>
      <p:sp>
        <p:nvSpPr>
          <p:cNvPr id="7" name="Content Placeholder 6">
            <a:extLst>
              <a:ext uri="{FF2B5EF4-FFF2-40B4-BE49-F238E27FC236}">
                <a16:creationId xmlns:a16="http://schemas.microsoft.com/office/drawing/2014/main" id="{21115C5A-FBE1-F579-E7F1-DA8FD3FC7106}"/>
              </a:ext>
            </a:extLst>
          </p:cNvPr>
          <p:cNvSpPr>
            <a:spLocks noGrp="1"/>
          </p:cNvSpPr>
          <p:nvPr>
            <p:ph idx="1"/>
          </p:nvPr>
        </p:nvSpPr>
        <p:spPr>
          <a:xfrm>
            <a:off x="588963" y="1226477"/>
            <a:ext cx="6781258" cy="1530942"/>
          </a:xfrm>
        </p:spPr>
        <p:txBody>
          <a:bodyPr vert="horz" lIns="0" tIns="0" rIns="0" bIns="0" rtlCol="0" anchor="t">
            <a:noAutofit/>
          </a:bodyPr>
          <a:lstStyle/>
          <a:p>
            <a:pPr marL="359410" indent="-359410"/>
            <a:r>
              <a:rPr lang="en-US" sz="2000">
                <a:ea typeface="+mn-lt"/>
                <a:cs typeface="+mn-lt"/>
              </a:rPr>
              <a:t>Language models and machine translation systems </a:t>
            </a:r>
            <a:r>
              <a:rPr lang="en-US" sz="2000" b="1">
                <a:ea typeface="+mn-lt"/>
                <a:cs typeface="+mn-lt"/>
              </a:rPr>
              <a:t>trained </a:t>
            </a:r>
            <a:r>
              <a:rPr lang="en-US" sz="2000">
                <a:ea typeface="+mn-lt"/>
                <a:cs typeface="+mn-lt"/>
              </a:rPr>
              <a:t>on our </a:t>
            </a:r>
            <a:r>
              <a:rPr lang="en-US" sz="2000" b="1">
                <a:ea typeface="+mn-lt"/>
                <a:cs typeface="+mn-lt"/>
              </a:rPr>
              <a:t>automatically paired</a:t>
            </a:r>
            <a:r>
              <a:rPr lang="en-US" sz="2000">
                <a:ea typeface="+mn-lt"/>
                <a:cs typeface="+mn-lt"/>
              </a:rPr>
              <a:t> reference recipes </a:t>
            </a:r>
            <a:endParaRPr lang="en-US" sz="2000"/>
          </a:p>
          <a:p>
            <a:pPr marL="359410" indent="-359410"/>
            <a:r>
              <a:rPr lang="en-US" sz="2000">
                <a:ea typeface="+mn-lt"/>
                <a:cs typeface="+mn-lt"/>
              </a:rPr>
              <a:t>Language models trained on other large corpora</a:t>
            </a:r>
            <a:endParaRPr lang="en-US" sz="2000"/>
          </a:p>
          <a:p>
            <a:pPr marL="359410" indent="-359410"/>
            <a:endParaRPr lang="en-US" sz="2000"/>
          </a:p>
          <a:p>
            <a:pPr marL="359410" indent="-359410"/>
            <a:endParaRPr lang="en-US" sz="2000"/>
          </a:p>
        </p:txBody>
      </p:sp>
      <p:graphicFrame>
        <p:nvGraphicFramePr>
          <p:cNvPr id="13" name="Table 12">
            <a:extLst>
              <a:ext uri="{FF2B5EF4-FFF2-40B4-BE49-F238E27FC236}">
                <a16:creationId xmlns:a16="http://schemas.microsoft.com/office/drawing/2014/main" id="{3E49CC96-EF51-9712-EE3A-CBE2F27F09A2}"/>
              </a:ext>
            </a:extLst>
          </p:cNvPr>
          <p:cNvGraphicFramePr>
            <a:graphicFrameLocks noGrp="1"/>
          </p:cNvGraphicFramePr>
          <p:nvPr/>
        </p:nvGraphicFramePr>
        <p:xfrm>
          <a:off x="764248" y="3110381"/>
          <a:ext cx="3109939" cy="3052118"/>
        </p:xfrm>
        <a:graphic>
          <a:graphicData uri="http://schemas.openxmlformats.org/drawingml/2006/table">
            <a:tbl>
              <a:tblPr bandRow="1">
                <a:tableStyleId>{5C22544A-7EE6-4342-B048-85BDC9FD1C3A}</a:tableStyleId>
              </a:tblPr>
              <a:tblGrid>
                <a:gridCol w="1376107">
                  <a:extLst>
                    <a:ext uri="{9D8B030D-6E8A-4147-A177-3AD203B41FA5}">
                      <a16:colId xmlns:a16="http://schemas.microsoft.com/office/drawing/2014/main" val="1206292796"/>
                    </a:ext>
                  </a:extLst>
                </a:gridCol>
                <a:gridCol w="697186">
                  <a:extLst>
                    <a:ext uri="{9D8B030D-6E8A-4147-A177-3AD203B41FA5}">
                      <a16:colId xmlns:a16="http://schemas.microsoft.com/office/drawing/2014/main" val="2386399374"/>
                    </a:ext>
                  </a:extLst>
                </a:gridCol>
                <a:gridCol w="1036646">
                  <a:extLst>
                    <a:ext uri="{9D8B030D-6E8A-4147-A177-3AD203B41FA5}">
                      <a16:colId xmlns:a16="http://schemas.microsoft.com/office/drawing/2014/main" val="3445105101"/>
                    </a:ext>
                  </a:extLst>
                </a:gridCol>
              </a:tblGrid>
              <a:tr h="308918">
                <a:tc>
                  <a:txBody>
                    <a:bodyPr/>
                    <a:lstStyle/>
                    <a:p>
                      <a:pPr algn="l" fontAlgn="t"/>
                      <a:r>
                        <a:rPr lang="en-US" sz="1400" dirty="0">
                          <a:effectLst/>
                        </a:rPr>
                        <a:t>Method</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tc>
                  <a:txBody>
                    <a:bodyPr/>
                    <a:lstStyle/>
                    <a:p>
                      <a:pPr algn="l" fontAlgn="t"/>
                      <a:r>
                        <a:rPr lang="en-US" sz="1400" dirty="0">
                          <a:effectLst/>
                        </a:rPr>
                        <a:t>BLEU</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tc>
                  <a:txBody>
                    <a:bodyPr/>
                    <a:lstStyle/>
                    <a:p>
                      <a:pPr algn="l" fontAlgn="t"/>
                      <a:r>
                        <a:rPr lang="en-US" sz="1400" dirty="0" err="1">
                          <a:effectLst/>
                        </a:rPr>
                        <a:t>BERTScore</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extLst>
                  <a:ext uri="{0D108BD9-81ED-4DB2-BD59-A6C34878D82A}">
                    <a16:rowId xmlns:a16="http://schemas.microsoft.com/office/drawing/2014/main" val="1828462820"/>
                  </a:ext>
                </a:extLst>
              </a:tr>
              <a:tr h="0">
                <a:tc gridSpan="3">
                  <a:txBody>
                    <a:bodyPr/>
                    <a:lstStyle/>
                    <a:p>
                      <a:pPr fontAlgn="t"/>
                      <a:r>
                        <a:rPr lang="en-US" sz="1400" b="1" dirty="0">
                          <a:effectLst/>
                        </a:rPr>
                        <a:t>Chinese → English</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lnL w="9525" cap="flat" cmpd="sng" algn="ctr">
                      <a:solidFill>
                        <a:srgbClr val="1A1A1A"/>
                      </a:solidFill>
                      <a:prstDash val="solid"/>
                      <a:round/>
                      <a:headEnd type="none" w="med" len="med"/>
                      <a:tailEnd type="none" w="med" len="med"/>
                    </a:lnL>
                    <a:lnT w="9525" cap="flat" cmpd="sng" algn="ctr">
                      <a:solidFill>
                        <a:srgbClr val="1A1A1A"/>
                      </a:solidFill>
                      <a:prstDash val="solid"/>
                      <a:round/>
                      <a:headEnd type="none" w="med" len="med"/>
                      <a:tailEnd type="none" w="med" len="med"/>
                    </a:lnT>
                  </a:tcPr>
                </a:tc>
                <a:extLst>
                  <a:ext uri="{0D108BD9-81ED-4DB2-BD59-A6C34878D82A}">
                    <a16:rowId xmlns:a16="http://schemas.microsoft.com/office/drawing/2014/main" val="4276714056"/>
                  </a:ext>
                </a:extLst>
              </a:tr>
              <a:tr h="0">
                <a:tc>
                  <a:txBody>
                    <a:bodyPr/>
                    <a:lstStyle/>
                    <a:p>
                      <a:pPr fontAlgn="t"/>
                      <a:r>
                        <a:rPr lang="en-US" sz="1400" dirty="0">
                          <a:effectLst/>
                        </a:rPr>
                        <a:t>MT-zs</a:t>
                      </a:r>
                      <a:r>
                        <a:rPr lang="en-US" sz="1400" baseline="30000" dirty="0">
                          <a:effectLst/>
                        </a:rPr>
                        <a:t>†</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5.3 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59.4 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2914970211"/>
                  </a:ext>
                </a:extLst>
              </a:tr>
              <a:tr h="0">
                <a:tc>
                  <a:txBody>
                    <a:bodyPr/>
                    <a:lstStyle/>
                    <a:p>
                      <a:pPr fontAlgn="t"/>
                      <a:r>
                        <a:rPr lang="en-US" sz="1400" dirty="0">
                          <a:effectLst/>
                        </a:rPr>
                        <a:t>MT-ft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b="1" dirty="0">
                          <a:effectLst/>
                        </a:rPr>
                        <a:t>28.0</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59.9 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561660652"/>
                  </a:ext>
                </a:extLst>
              </a:tr>
              <a:tr h="0">
                <a:tc>
                  <a:txBody>
                    <a:bodyPr/>
                    <a:lstStyle/>
                    <a:p>
                      <a:pPr fontAlgn="t"/>
                      <a:r>
                        <a:rPr lang="en-US" sz="1400" dirty="0">
                          <a:effectLst/>
                        </a:rPr>
                        <a:t>mT5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14.0 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59.5 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1606791195"/>
                  </a:ext>
                </a:extLst>
              </a:tr>
              <a:tr h="0">
                <a:tc>
                  <a:txBody>
                    <a:bodyPr/>
                    <a:lstStyle/>
                    <a:p>
                      <a:pPr fontAlgn="t"/>
                      <a:r>
                        <a:rPr lang="en-US" sz="1400" dirty="0">
                          <a:effectLst/>
                        </a:rPr>
                        <a:t>mBART50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10.2 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60.5 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396383425"/>
                  </a:ext>
                </a:extLst>
              </a:tr>
              <a:tr h="0">
                <a:tc>
                  <a:txBody>
                    <a:bodyPr/>
                    <a:lstStyle/>
                    <a:p>
                      <a:pPr fontAlgn="t"/>
                      <a:r>
                        <a:rPr lang="en-US" sz="1400" dirty="0">
                          <a:effectLst/>
                        </a:rPr>
                        <a:t>BLOOM</a:t>
                      </a:r>
                      <a:r>
                        <a:rPr lang="en-US" sz="1400" baseline="30000" dirty="0">
                          <a:effectLst/>
                        </a:rPr>
                        <a:t>†</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22.3 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62.5 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625685747"/>
                  </a:ext>
                </a:extLst>
              </a:tr>
              <a:tr h="0">
                <a:tc>
                  <a:txBody>
                    <a:bodyPr/>
                    <a:lstStyle/>
                    <a:p>
                      <a:pPr fontAlgn="t"/>
                      <a:r>
                        <a:rPr lang="en-US" sz="1400" dirty="0">
                          <a:effectLst/>
                        </a:rPr>
                        <a:t>ChatGLM2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18.3 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61.9 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715667164"/>
                  </a:ext>
                </a:extLst>
              </a:tr>
              <a:tr h="0">
                <a:tc>
                  <a:txBody>
                    <a:bodyPr/>
                    <a:lstStyle/>
                    <a:p>
                      <a:pPr fontAlgn="t"/>
                      <a:r>
                        <a:rPr lang="en-US" sz="1400" dirty="0">
                          <a:effectLst/>
                        </a:rPr>
                        <a:t>GPT-4</a:t>
                      </a:r>
                      <a:r>
                        <a:rPr lang="en-US" sz="1400" baseline="30000" dirty="0">
                          <a:effectLst/>
                        </a:rPr>
                        <a:t>†</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b="1" dirty="0">
                          <a:effectLst/>
                        </a:rPr>
                        <a:t>28.0</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b="1" dirty="0">
                          <a:effectLst/>
                        </a:rPr>
                        <a:t>66.5</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561354156"/>
                  </a:ext>
                </a:extLst>
              </a:tr>
              <a:tr h="0">
                <a:tc>
                  <a:txBody>
                    <a:bodyPr/>
                    <a:lstStyle/>
                    <a:p>
                      <a:pPr fontAlgn="t"/>
                      <a:r>
                        <a:rPr lang="en-US" sz="1400" dirty="0">
                          <a:effectLst/>
                        </a:rPr>
                        <a:t>Retrieval</a:t>
                      </a:r>
                      <a:r>
                        <a:rPr lang="en-US" sz="1400" baseline="30000" dirty="0">
                          <a:effectLst/>
                        </a:rPr>
                        <a:t>†</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16.8 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61.7 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272839713"/>
                  </a:ext>
                </a:extLst>
              </a:tr>
            </a:tbl>
          </a:graphicData>
        </a:graphic>
      </p:graphicFrame>
      <p:graphicFrame>
        <p:nvGraphicFramePr>
          <p:cNvPr id="15" name="Table 14">
            <a:extLst>
              <a:ext uri="{FF2B5EF4-FFF2-40B4-BE49-F238E27FC236}">
                <a16:creationId xmlns:a16="http://schemas.microsoft.com/office/drawing/2014/main" id="{177A4E45-48E6-ADFF-5011-9D003330D344}"/>
              </a:ext>
            </a:extLst>
          </p:cNvPr>
          <p:cNvGraphicFramePr>
            <a:graphicFrameLocks noGrp="1"/>
          </p:cNvGraphicFramePr>
          <p:nvPr/>
        </p:nvGraphicFramePr>
        <p:xfrm>
          <a:off x="3954236" y="3108676"/>
          <a:ext cx="3099641" cy="3048000"/>
        </p:xfrm>
        <a:graphic>
          <a:graphicData uri="http://schemas.openxmlformats.org/drawingml/2006/table">
            <a:tbl>
              <a:tblPr bandRow="1">
                <a:tableStyleId>{5C22544A-7EE6-4342-B048-85BDC9FD1C3A}</a:tableStyleId>
              </a:tblPr>
              <a:tblGrid>
                <a:gridCol w="1349952">
                  <a:extLst>
                    <a:ext uri="{9D8B030D-6E8A-4147-A177-3AD203B41FA5}">
                      <a16:colId xmlns:a16="http://schemas.microsoft.com/office/drawing/2014/main" val="395222991"/>
                    </a:ext>
                  </a:extLst>
                </a:gridCol>
                <a:gridCol w="716476">
                  <a:extLst>
                    <a:ext uri="{9D8B030D-6E8A-4147-A177-3AD203B41FA5}">
                      <a16:colId xmlns:a16="http://schemas.microsoft.com/office/drawing/2014/main" val="1568714410"/>
                    </a:ext>
                  </a:extLst>
                </a:gridCol>
                <a:gridCol w="1033213">
                  <a:extLst>
                    <a:ext uri="{9D8B030D-6E8A-4147-A177-3AD203B41FA5}">
                      <a16:colId xmlns:a16="http://schemas.microsoft.com/office/drawing/2014/main" val="320533039"/>
                    </a:ext>
                  </a:extLst>
                </a:gridCol>
              </a:tblGrid>
              <a:tr h="0">
                <a:tc>
                  <a:txBody>
                    <a:bodyPr/>
                    <a:lstStyle/>
                    <a:p>
                      <a:pPr lvl="0" algn="l">
                        <a:buNone/>
                      </a:pPr>
                      <a:r>
                        <a:rPr lang="en-US" sz="1400" dirty="0">
                          <a:effectLst/>
                        </a:rPr>
                        <a:t>Method</a:t>
                      </a:r>
                      <a:endParaRPr lang="en-US"/>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tc>
                  <a:txBody>
                    <a:bodyPr/>
                    <a:lstStyle/>
                    <a:p>
                      <a:pPr lvl="0" algn="l">
                        <a:buNone/>
                      </a:pPr>
                      <a:r>
                        <a:rPr lang="en-US" sz="1400" dirty="0">
                          <a:effectLst/>
                        </a:rPr>
                        <a:t>BLEU</a:t>
                      </a:r>
                      <a:endParaRPr lang="en-US"/>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tc>
                  <a:txBody>
                    <a:bodyPr/>
                    <a:lstStyle/>
                    <a:p>
                      <a:pPr lvl="0" algn="l">
                        <a:buNone/>
                      </a:pPr>
                      <a:r>
                        <a:rPr lang="en-US" sz="1400" err="1">
                          <a:effectLst/>
                        </a:rPr>
                        <a:t>BERTScore</a:t>
                      </a:r>
                      <a:endParaRPr lang="en-US"/>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extLst>
                  <a:ext uri="{0D108BD9-81ED-4DB2-BD59-A6C34878D82A}">
                    <a16:rowId xmlns:a16="http://schemas.microsoft.com/office/drawing/2014/main" val="1146157417"/>
                  </a:ext>
                </a:extLst>
              </a:tr>
              <a:tr h="0">
                <a:tc gridSpan="3">
                  <a:txBody>
                    <a:bodyPr/>
                    <a:lstStyle/>
                    <a:p>
                      <a:pPr fontAlgn="t"/>
                      <a:r>
                        <a:rPr lang="en-US" sz="1400" b="1" dirty="0">
                          <a:effectLst/>
                        </a:rPr>
                        <a:t>English → Chinese</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lnL w="9525" cap="flat" cmpd="sng" algn="ctr">
                      <a:solidFill>
                        <a:srgbClr val="1A1A1A"/>
                      </a:solidFill>
                      <a:prstDash val="solid"/>
                      <a:round/>
                      <a:headEnd type="none" w="med" len="med"/>
                      <a:tailEnd type="none" w="med" len="med"/>
                    </a:lnL>
                  </a:tcPr>
                </a:tc>
                <a:extLst>
                  <a:ext uri="{0D108BD9-81ED-4DB2-BD59-A6C34878D82A}">
                    <a16:rowId xmlns:a16="http://schemas.microsoft.com/office/drawing/2014/main" val="2633037094"/>
                  </a:ext>
                </a:extLst>
              </a:tr>
              <a:tr h="0">
                <a:tc>
                  <a:txBody>
                    <a:bodyPr/>
                    <a:lstStyle/>
                    <a:p>
                      <a:pPr fontAlgn="t"/>
                      <a:r>
                        <a:rPr lang="en-US" sz="1400" dirty="0">
                          <a:effectLst/>
                        </a:rPr>
                        <a:t>MT-zs</a:t>
                      </a:r>
                      <a:r>
                        <a:rPr lang="en-US" sz="1400" baseline="30000" dirty="0">
                          <a:effectLst/>
                        </a:rPr>
                        <a:t>†</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10.6 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69.8 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4190701548"/>
                  </a:ext>
                </a:extLst>
              </a:tr>
              <a:tr h="0">
                <a:tc>
                  <a:txBody>
                    <a:bodyPr/>
                    <a:lstStyle/>
                    <a:p>
                      <a:pPr fontAlgn="t"/>
                      <a:r>
                        <a:rPr lang="en-US" sz="1400" dirty="0">
                          <a:effectLst/>
                        </a:rPr>
                        <a:t>MT-ft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13.6 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70.5 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219710535"/>
                  </a:ext>
                </a:extLst>
              </a:tr>
              <a:tr h="0">
                <a:tc>
                  <a:txBody>
                    <a:bodyPr/>
                    <a:lstStyle/>
                    <a:p>
                      <a:pPr fontAlgn="t"/>
                      <a:r>
                        <a:rPr lang="en-US" sz="1400" dirty="0">
                          <a:effectLst/>
                        </a:rPr>
                        <a:t>mT5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16.6 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70.7 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1606526931"/>
                  </a:ext>
                </a:extLst>
              </a:tr>
              <a:tr h="0">
                <a:tc>
                  <a:txBody>
                    <a:bodyPr/>
                    <a:lstStyle/>
                    <a:p>
                      <a:pPr fontAlgn="t"/>
                      <a:r>
                        <a:rPr lang="en-US" sz="1400" dirty="0">
                          <a:effectLst/>
                        </a:rPr>
                        <a:t>mBART50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11.8 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69.7 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2484139483"/>
                  </a:ext>
                </a:extLst>
              </a:tr>
              <a:tr h="0">
                <a:tc>
                  <a:txBody>
                    <a:bodyPr/>
                    <a:lstStyle/>
                    <a:p>
                      <a:pPr fontAlgn="t"/>
                      <a:r>
                        <a:rPr lang="en-US" sz="1400" dirty="0">
                          <a:effectLst/>
                        </a:rPr>
                        <a:t>BLOOM</a:t>
                      </a:r>
                      <a:r>
                        <a:rPr lang="en-US" sz="1400" baseline="30000" dirty="0">
                          <a:effectLst/>
                        </a:rPr>
                        <a:t>†</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20.0 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66.4 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766252619"/>
                  </a:ext>
                </a:extLst>
              </a:tr>
              <a:tr h="0">
                <a:tc>
                  <a:txBody>
                    <a:bodyPr/>
                    <a:lstStyle/>
                    <a:p>
                      <a:pPr fontAlgn="t"/>
                      <a:r>
                        <a:rPr lang="en-US" sz="1400" dirty="0">
                          <a:effectLst/>
                        </a:rPr>
                        <a:t>ChatGLM2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22.4 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75.2 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732157660"/>
                  </a:ext>
                </a:extLst>
              </a:tr>
              <a:tr h="0">
                <a:tc>
                  <a:txBody>
                    <a:bodyPr/>
                    <a:lstStyle/>
                    <a:p>
                      <a:pPr fontAlgn="t"/>
                      <a:r>
                        <a:rPr lang="en-US" sz="1400" dirty="0">
                          <a:effectLst/>
                        </a:rPr>
                        <a:t>GPT-4</a:t>
                      </a:r>
                      <a:r>
                        <a:rPr lang="en-US" sz="1400" baseline="30000" dirty="0">
                          <a:effectLst/>
                        </a:rPr>
                        <a:t>†</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21.1 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b="1" dirty="0">
                          <a:effectLst/>
                        </a:rPr>
                        <a:t>77.8</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856748299"/>
                  </a:ext>
                </a:extLst>
              </a:tr>
              <a:tr h="0">
                <a:tc>
                  <a:txBody>
                    <a:bodyPr/>
                    <a:lstStyle/>
                    <a:p>
                      <a:pPr fontAlgn="t"/>
                      <a:r>
                        <a:rPr lang="en-US" sz="1400" dirty="0">
                          <a:effectLst/>
                        </a:rPr>
                        <a:t>Retrieval</a:t>
                      </a:r>
                      <a:r>
                        <a:rPr lang="en-US" sz="1400" baseline="30000" dirty="0">
                          <a:effectLst/>
                        </a:rPr>
                        <a:t>†</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b="1" dirty="0">
                          <a:effectLst/>
                        </a:rPr>
                        <a:t>32.8</a:t>
                      </a:r>
                      <a:r>
                        <a:rPr lang="en-US" sz="1400" dirty="0">
                          <a:effectLst/>
                        </a:rPr>
                        <a:t>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fontAlgn="t"/>
                      <a:r>
                        <a:rPr lang="en-US" sz="1400" dirty="0">
                          <a:effectLst/>
                        </a:rPr>
                        <a:t>68.4 </a:t>
                      </a:r>
                    </a:p>
                  </a:txBody>
                  <a:tcPr>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806995265"/>
                  </a:ext>
                </a:extLst>
              </a:tr>
            </a:tbl>
          </a:graphicData>
        </a:graphic>
      </p:graphicFrame>
      <p:graphicFrame>
        <p:nvGraphicFramePr>
          <p:cNvPr id="17" name="Table 16">
            <a:extLst>
              <a:ext uri="{FF2B5EF4-FFF2-40B4-BE49-F238E27FC236}">
                <a16:creationId xmlns:a16="http://schemas.microsoft.com/office/drawing/2014/main" id="{CF02359F-31F9-DAFA-4677-AB7D35459D31}"/>
              </a:ext>
            </a:extLst>
          </p:cNvPr>
          <p:cNvGraphicFramePr>
            <a:graphicFrameLocks noGrp="1"/>
          </p:cNvGraphicFramePr>
          <p:nvPr/>
        </p:nvGraphicFramePr>
        <p:xfrm>
          <a:off x="7500037" y="379279"/>
          <a:ext cx="4405830" cy="5488940"/>
        </p:xfrm>
        <a:graphic>
          <a:graphicData uri="http://schemas.openxmlformats.org/drawingml/2006/table">
            <a:tbl>
              <a:tblPr/>
              <a:tblGrid>
                <a:gridCol w="854675">
                  <a:extLst>
                    <a:ext uri="{9D8B030D-6E8A-4147-A177-3AD203B41FA5}">
                      <a16:colId xmlns:a16="http://schemas.microsoft.com/office/drawing/2014/main" val="1667836736"/>
                    </a:ext>
                  </a:extLst>
                </a:gridCol>
                <a:gridCol w="907657">
                  <a:extLst>
                    <a:ext uri="{9D8B030D-6E8A-4147-A177-3AD203B41FA5}">
                      <a16:colId xmlns:a16="http://schemas.microsoft.com/office/drawing/2014/main" val="376703117"/>
                    </a:ext>
                  </a:extLst>
                </a:gridCol>
                <a:gridCol w="881166">
                  <a:extLst>
                    <a:ext uri="{9D8B030D-6E8A-4147-A177-3AD203B41FA5}">
                      <a16:colId xmlns:a16="http://schemas.microsoft.com/office/drawing/2014/main" val="2452415365"/>
                    </a:ext>
                  </a:extLst>
                </a:gridCol>
                <a:gridCol w="881166">
                  <a:extLst>
                    <a:ext uri="{9D8B030D-6E8A-4147-A177-3AD203B41FA5}">
                      <a16:colId xmlns:a16="http://schemas.microsoft.com/office/drawing/2014/main" val="920787189"/>
                    </a:ext>
                  </a:extLst>
                </a:gridCol>
                <a:gridCol w="881166">
                  <a:extLst>
                    <a:ext uri="{9D8B030D-6E8A-4147-A177-3AD203B41FA5}">
                      <a16:colId xmlns:a16="http://schemas.microsoft.com/office/drawing/2014/main" val="164510607"/>
                    </a:ext>
                  </a:extLst>
                </a:gridCol>
              </a:tblGrid>
              <a:tr h="233680">
                <a:tc>
                  <a:txBody>
                    <a:bodyPr/>
                    <a:lstStyle/>
                    <a:p>
                      <a:pPr algn="l" fontAlgn="t"/>
                      <a:r>
                        <a:rPr lang="da-DK" sz="1100" b="1">
                          <a:effectLst/>
                        </a:rPr>
                        <a:t>Method</a:t>
                      </a:r>
                      <a:endParaRPr lang="da-DK" sz="1100" b="1"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tc>
                  <a:txBody>
                    <a:bodyPr/>
                    <a:lstStyle/>
                    <a:p>
                      <a:pPr algn="l" fontAlgn="t"/>
                      <a:r>
                        <a:rPr lang="da-DK" sz="1100" b="1" dirty="0">
                          <a:effectLst/>
                        </a:rPr>
                        <a:t>GRAMMAR</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tc>
                  <a:txBody>
                    <a:bodyPr/>
                    <a:lstStyle/>
                    <a:p>
                      <a:pPr algn="l" fontAlgn="t"/>
                      <a:r>
                        <a:rPr lang="da-DK" sz="1100" b="1" dirty="0">
                          <a:effectLst/>
                        </a:rPr>
                        <a:t>CONSISTENCY</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tc>
                  <a:txBody>
                    <a:bodyPr/>
                    <a:lstStyle/>
                    <a:p>
                      <a:pPr algn="l" fontAlgn="t"/>
                      <a:r>
                        <a:rPr lang="da-DK" sz="1100" b="1" dirty="0">
                          <a:effectLst/>
                        </a:rPr>
                        <a:t>PRESERVATION</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tc>
                  <a:txBody>
                    <a:bodyPr/>
                    <a:lstStyle/>
                    <a:p>
                      <a:pPr algn="l" fontAlgn="t"/>
                      <a:r>
                        <a:rPr lang="da-DK" sz="1100" b="1" dirty="0">
                          <a:effectLst/>
                        </a:rPr>
                        <a:t>CULTURAL APPROPRIATENESS</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0F1F1"/>
                    </a:solidFill>
                  </a:tcPr>
                </a:tc>
                <a:extLst>
                  <a:ext uri="{0D108BD9-81ED-4DB2-BD59-A6C34878D82A}">
                    <a16:rowId xmlns:a16="http://schemas.microsoft.com/office/drawing/2014/main" val="3646841419"/>
                  </a:ext>
                </a:extLst>
              </a:tr>
              <a:tr h="233680">
                <a:tc gridSpan="5">
                  <a:txBody>
                    <a:bodyPr/>
                    <a:lstStyle/>
                    <a:p>
                      <a:pPr algn="l" fontAlgn="t"/>
                      <a:r>
                        <a:rPr lang="da-DK" sz="1100" b="1">
                          <a:effectLst/>
                        </a:rPr>
                        <a:t>Chinese → English</a:t>
                      </a:r>
                      <a:r>
                        <a:rPr lang="da-DK" sz="1100">
                          <a:effectLst/>
                        </a:rPr>
                        <a:t> (</a:t>
                      </a:r>
                      <a:r>
                        <a:rPr lang="da-DK" sz="1100" i="1">
                          <a:effectLst/>
                        </a:rPr>
                        <a:t>n</a:t>
                      </a:r>
                      <a:r>
                        <a:rPr lang="da-DK" sz="1100">
                          <a:effectLst/>
                        </a:rPr>
                        <a:t> = 25) </a:t>
                      </a:r>
                      <a:endParaRPr lang="da-DK" sz="11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254093449"/>
                  </a:ext>
                </a:extLst>
              </a:tr>
              <a:tr h="233680">
                <a:tc>
                  <a:txBody>
                    <a:bodyPr/>
                    <a:lstStyle/>
                    <a:p>
                      <a:pPr algn="l" fontAlgn="t"/>
                      <a:r>
                        <a:rPr lang="da-DK" sz="1200" dirty="0">
                          <a:effectLst/>
                        </a:rPr>
                        <a:t>MT-</a:t>
                      </a:r>
                      <a:r>
                        <a:rPr lang="da-DK" sz="1200" err="1">
                          <a:effectLst/>
                        </a:rPr>
                        <a:t>zs</a:t>
                      </a:r>
                      <a:r>
                        <a:rPr lang="da-DK" sz="1200" dirty="0">
                          <a:effectLst/>
                        </a:rPr>
                        <a:t>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dirty="0">
                          <a:effectLst/>
                        </a:rPr>
                        <a:t>2.6 ±1.5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2.4 ±1.7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2.3 ±1.4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2.7 ±1.6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999797061"/>
                  </a:ext>
                </a:extLst>
              </a:tr>
              <a:tr h="233680">
                <a:tc>
                  <a:txBody>
                    <a:bodyPr/>
                    <a:lstStyle/>
                    <a:p>
                      <a:pPr algn="l" fontAlgn="t"/>
                      <a:r>
                        <a:rPr lang="da-DK" sz="1200" dirty="0">
                          <a:effectLst/>
                        </a:rPr>
                        <a:t>MT-</a:t>
                      </a:r>
                      <a:r>
                        <a:rPr lang="da-DK" sz="1200" err="1">
                          <a:effectLst/>
                        </a:rPr>
                        <a:t>ft</a:t>
                      </a:r>
                      <a:r>
                        <a:rPr lang="da-DK" sz="1200" dirty="0">
                          <a:effectLst/>
                        </a:rPr>
                        <a:t>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4.5 ±1.8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3.7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3.0 ±2.1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4.3 ±2.1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1856397810"/>
                  </a:ext>
                </a:extLst>
              </a:tr>
              <a:tr h="233680">
                <a:tc>
                  <a:txBody>
                    <a:bodyPr/>
                    <a:lstStyle/>
                    <a:p>
                      <a:pPr algn="l" fontAlgn="t"/>
                      <a:r>
                        <a:rPr lang="da-DK" sz="1200" dirty="0">
                          <a:effectLst/>
                        </a:rPr>
                        <a:t>mT5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4.1 ±2.1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3.8 ±2.1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3.2 ±2.2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3.7 ±2.2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100011546"/>
                  </a:ext>
                </a:extLst>
              </a:tr>
              <a:tr h="233680">
                <a:tc>
                  <a:txBody>
                    <a:bodyPr/>
                    <a:lstStyle/>
                    <a:p>
                      <a:pPr algn="l" fontAlgn="t"/>
                      <a:r>
                        <a:rPr lang="da-DK" sz="1200">
                          <a:effectLst/>
                        </a:rPr>
                        <a:t>BLOOM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3.3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3.3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3.4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2.8 ±1.8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110912902"/>
                  </a:ext>
                </a:extLst>
              </a:tr>
              <a:tr h="233680">
                <a:tc>
                  <a:txBody>
                    <a:bodyPr/>
                    <a:lstStyle/>
                    <a:p>
                      <a:pPr algn="l" fontAlgn="t"/>
                      <a:r>
                        <a:rPr lang="da-DK" sz="1200" dirty="0">
                          <a:effectLst/>
                        </a:rPr>
                        <a:t>ChatGLM2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4.1 ±2.4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dirty="0">
                          <a:effectLst/>
                        </a:rPr>
                        <a:t>4.3 ±2.2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4.6 ±2.1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4.0 ±2.3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2531622279"/>
                  </a:ext>
                </a:extLst>
              </a:tr>
              <a:tr h="233680">
                <a:tc>
                  <a:txBody>
                    <a:bodyPr/>
                    <a:lstStyle/>
                    <a:p>
                      <a:pPr algn="l" fontAlgn="t"/>
                      <a:r>
                        <a:rPr lang="da-DK" sz="1200">
                          <a:effectLst/>
                        </a:rPr>
                        <a:t>GPT-4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b="1" dirty="0">
                          <a:effectLst/>
                        </a:rPr>
                        <a:t>6.0</a:t>
                      </a:r>
                      <a:r>
                        <a:rPr lang="da-DK" sz="1200" dirty="0">
                          <a:effectLst/>
                        </a:rPr>
                        <a:t> ±1.2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b="1">
                          <a:effectLst/>
                        </a:rPr>
                        <a:t>6.1</a:t>
                      </a:r>
                      <a:r>
                        <a:rPr lang="da-DK" sz="1200">
                          <a:effectLst/>
                        </a:rPr>
                        <a:t> ±1.3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b="1" dirty="0">
                          <a:effectLst/>
                        </a:rPr>
                        <a:t>5.9</a:t>
                      </a:r>
                      <a:r>
                        <a:rPr lang="da-DK" sz="1200" dirty="0">
                          <a:effectLst/>
                        </a:rPr>
                        <a:t> ±1.0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b="1">
                          <a:effectLst/>
                        </a:rPr>
                        <a:t>6.0</a:t>
                      </a:r>
                      <a:r>
                        <a:rPr lang="da-DK" sz="1200">
                          <a:effectLst/>
                        </a:rPr>
                        <a:t> ±1.2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658832188"/>
                  </a:ext>
                </a:extLst>
              </a:tr>
              <a:tr h="233680">
                <a:tc>
                  <a:txBody>
                    <a:bodyPr/>
                    <a:lstStyle/>
                    <a:p>
                      <a:pPr algn="l" fontAlgn="t"/>
                      <a:r>
                        <a:rPr lang="da-DK" sz="1200">
                          <a:effectLst/>
                        </a:rPr>
                        <a:t>Human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4.2 ±2.1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4.4 ±1.9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dirty="0">
                          <a:effectLst/>
                        </a:rPr>
                        <a:t>4.5 ±1.9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4.6 ±1.9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462154291"/>
                  </a:ext>
                </a:extLst>
              </a:tr>
              <a:tr h="233680">
                <a:tc>
                  <a:txBody>
                    <a:bodyPr/>
                    <a:lstStyle/>
                    <a:p>
                      <a:pPr algn="l" fontAlgn="t"/>
                      <a:r>
                        <a:rPr lang="da-DK" sz="1200">
                          <a:effectLst/>
                        </a:rPr>
                        <a:t>Retrieval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5.1 ±1.7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4.9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4.3 ±2.3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dirty="0">
                          <a:effectLst/>
                        </a:rPr>
                        <a:t>3.8 ±2.0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180956400"/>
                  </a:ext>
                </a:extLst>
              </a:tr>
              <a:tr h="233680">
                <a:tc gridSpan="5">
                  <a:txBody>
                    <a:bodyPr/>
                    <a:lstStyle/>
                    <a:p>
                      <a:pPr algn="l" fontAlgn="t"/>
                      <a:endParaRPr lang="da-DK" sz="11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40373744"/>
                  </a:ext>
                </a:extLst>
              </a:tr>
              <a:tr h="233680">
                <a:tc gridSpan="5">
                  <a:txBody>
                    <a:bodyPr/>
                    <a:lstStyle/>
                    <a:p>
                      <a:pPr algn="l" fontAlgn="t"/>
                      <a:r>
                        <a:rPr lang="da-DK" sz="1100" b="1">
                          <a:effectLst/>
                        </a:rPr>
                        <a:t>English → Chinese</a:t>
                      </a:r>
                      <a:r>
                        <a:rPr lang="da-DK" sz="1100">
                          <a:effectLst/>
                        </a:rPr>
                        <a:t> (</a:t>
                      </a:r>
                      <a:r>
                        <a:rPr lang="da-DK" sz="1100" i="1">
                          <a:effectLst/>
                        </a:rPr>
                        <a:t>n</a:t>
                      </a:r>
                      <a:r>
                        <a:rPr lang="da-DK" sz="1100">
                          <a:effectLst/>
                        </a:rPr>
                        <a:t> = 41) </a:t>
                      </a:r>
                      <a:endParaRPr lang="da-DK" sz="11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80830807"/>
                  </a:ext>
                </a:extLst>
              </a:tr>
              <a:tr h="233680">
                <a:tc>
                  <a:txBody>
                    <a:bodyPr/>
                    <a:lstStyle/>
                    <a:p>
                      <a:pPr algn="l" fontAlgn="t"/>
                      <a:r>
                        <a:rPr lang="da-DK" sz="1200" dirty="0">
                          <a:effectLst/>
                        </a:rPr>
                        <a:t>MT-</a:t>
                      </a:r>
                      <a:r>
                        <a:rPr lang="da-DK" sz="1200" err="1">
                          <a:effectLst/>
                        </a:rPr>
                        <a:t>zs</a:t>
                      </a:r>
                      <a:r>
                        <a:rPr lang="da-DK" sz="1200" dirty="0">
                          <a:effectLst/>
                        </a:rPr>
                        <a:t>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2.3 ±1.6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2.7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3.5 ±2.2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2.3 ±1.7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1048905368"/>
                  </a:ext>
                </a:extLst>
              </a:tr>
              <a:tr h="233680">
                <a:tc>
                  <a:txBody>
                    <a:bodyPr/>
                    <a:lstStyle/>
                    <a:p>
                      <a:pPr algn="l" fontAlgn="t"/>
                      <a:r>
                        <a:rPr lang="da-DK" sz="1200">
                          <a:effectLst/>
                        </a:rPr>
                        <a:t>MT-ft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4.8 ±2.2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3.1 ±2.2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2.5 ±1.9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3.2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1257543156"/>
                  </a:ext>
                </a:extLst>
              </a:tr>
              <a:tr h="233680">
                <a:tc>
                  <a:txBody>
                    <a:bodyPr/>
                    <a:lstStyle/>
                    <a:p>
                      <a:pPr algn="l" fontAlgn="t"/>
                      <a:r>
                        <a:rPr lang="da-DK" sz="1200">
                          <a:effectLst/>
                        </a:rPr>
                        <a:t>mT5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4.3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dirty="0">
                          <a:effectLst/>
                        </a:rPr>
                        <a:t>3.4 ±2.1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2.8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3.5 ±1.9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4257251758"/>
                  </a:ext>
                </a:extLst>
              </a:tr>
              <a:tr h="233680">
                <a:tc>
                  <a:txBody>
                    <a:bodyPr/>
                    <a:lstStyle/>
                    <a:p>
                      <a:pPr algn="l" fontAlgn="t"/>
                      <a:r>
                        <a:rPr lang="da-DK" sz="1200">
                          <a:effectLst/>
                        </a:rPr>
                        <a:t>BLOOM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3.8 ±2.1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4.2 ±2.1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4.6 ±1.9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3.0 ±1.6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739496371"/>
                  </a:ext>
                </a:extLst>
              </a:tr>
              <a:tr h="233680">
                <a:tc>
                  <a:txBody>
                    <a:bodyPr/>
                    <a:lstStyle/>
                    <a:p>
                      <a:pPr algn="l" fontAlgn="t"/>
                      <a:r>
                        <a:rPr lang="da-DK" sz="1200" dirty="0">
                          <a:effectLst/>
                        </a:rPr>
                        <a:t>ChatGLM2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5.4 ±1.7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b="1">
                          <a:effectLst/>
                        </a:rPr>
                        <a:t>5.3</a:t>
                      </a:r>
                      <a:r>
                        <a:rPr lang="da-DK" sz="1200">
                          <a:effectLst/>
                        </a:rPr>
                        <a:t> ±1.7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b="1">
                          <a:effectLst/>
                        </a:rPr>
                        <a:t>5.7</a:t>
                      </a:r>
                      <a:r>
                        <a:rPr lang="da-DK" sz="1200">
                          <a:effectLst/>
                        </a:rPr>
                        <a:t> ±1.6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4.1 ±2.3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570075362"/>
                  </a:ext>
                </a:extLst>
              </a:tr>
              <a:tr h="233680">
                <a:tc>
                  <a:txBody>
                    <a:bodyPr/>
                    <a:lstStyle/>
                    <a:p>
                      <a:pPr algn="l" fontAlgn="t"/>
                      <a:r>
                        <a:rPr lang="da-DK" sz="1200">
                          <a:effectLst/>
                        </a:rPr>
                        <a:t>GPT-4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5.3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dirty="0">
                          <a:effectLst/>
                        </a:rPr>
                        <a:t>5.1 ±2.0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5.2 ±1.9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b="1">
                          <a:effectLst/>
                        </a:rPr>
                        <a:t>4.4</a:t>
                      </a:r>
                      <a:r>
                        <a:rPr lang="da-DK" sz="1200">
                          <a:effectLst/>
                        </a:rPr>
                        <a:t>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1943578220"/>
                  </a:ext>
                </a:extLst>
              </a:tr>
              <a:tr h="233680">
                <a:tc>
                  <a:txBody>
                    <a:bodyPr/>
                    <a:lstStyle/>
                    <a:p>
                      <a:pPr algn="l" fontAlgn="t"/>
                      <a:r>
                        <a:rPr lang="da-DK" sz="1200">
                          <a:effectLst/>
                        </a:rPr>
                        <a:t>Human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b="1" dirty="0">
                          <a:effectLst/>
                        </a:rPr>
                        <a:t>5.8</a:t>
                      </a:r>
                      <a:r>
                        <a:rPr lang="da-DK" sz="1200" dirty="0">
                          <a:effectLst/>
                        </a:rPr>
                        <a:t> ±1.1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5.1 ±1.9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5.5 ±1.6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4.3 ±1.8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3229231446"/>
                  </a:ext>
                </a:extLst>
              </a:tr>
              <a:tr h="233680">
                <a:tc>
                  <a:txBody>
                    <a:bodyPr/>
                    <a:lstStyle/>
                    <a:p>
                      <a:pPr algn="l" fontAlgn="t"/>
                      <a:r>
                        <a:rPr lang="da-DK" sz="1200">
                          <a:effectLst/>
                        </a:rPr>
                        <a:t>Retrieval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4.5 ±1.9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3.9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a:effectLst/>
                        </a:rPr>
                        <a:t>3.3 ±2.0 </a:t>
                      </a:r>
                      <a:endParaRPr lang="da-DK" sz="1200" dirty="0">
                        <a:effectLst/>
                      </a:endParaRP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tc>
                  <a:txBody>
                    <a:bodyPr/>
                    <a:lstStyle/>
                    <a:p>
                      <a:pPr algn="l" fontAlgn="t"/>
                      <a:r>
                        <a:rPr lang="da-DK" sz="1200" dirty="0">
                          <a:effectLst/>
                        </a:rPr>
                        <a:t>3.5 ±1.7 </a:t>
                      </a:r>
                    </a:p>
                  </a:txBody>
                  <a:tcPr marL="58420" marR="58420" marT="29210" marB="29210">
                    <a:lnL w="9525" cap="flat" cmpd="sng" algn="ctr">
                      <a:solidFill>
                        <a:srgbClr val="1A1A1A"/>
                      </a:solidFill>
                      <a:prstDash val="solid"/>
                      <a:round/>
                      <a:headEnd type="none" w="med" len="med"/>
                      <a:tailEnd type="none" w="med" len="med"/>
                    </a:lnL>
                    <a:lnR w="9525" cap="flat" cmpd="sng" algn="ctr">
                      <a:solidFill>
                        <a:srgbClr val="1A1A1A"/>
                      </a:solidFill>
                      <a:prstDash val="solid"/>
                      <a:round/>
                      <a:headEnd type="none" w="med" len="med"/>
                      <a:tailEnd type="none" w="med" len="med"/>
                    </a:lnR>
                    <a:lnT w="9525" cap="flat" cmpd="sng" algn="ctr">
                      <a:solidFill>
                        <a:srgbClr val="1A1A1A"/>
                      </a:solidFill>
                      <a:prstDash val="solid"/>
                      <a:round/>
                      <a:headEnd type="none" w="med" len="med"/>
                      <a:tailEnd type="none" w="med" len="med"/>
                    </a:lnT>
                    <a:lnB w="9525" cap="flat" cmpd="sng" algn="ctr">
                      <a:solidFill>
                        <a:srgbClr val="1A1A1A"/>
                      </a:solidFill>
                      <a:prstDash val="solid"/>
                      <a:round/>
                      <a:headEnd type="none" w="med" len="med"/>
                      <a:tailEnd type="none" w="med" len="med"/>
                    </a:lnB>
                    <a:solidFill>
                      <a:srgbClr val="FFFFFF"/>
                    </a:solidFill>
                  </a:tcPr>
                </a:tc>
                <a:extLst>
                  <a:ext uri="{0D108BD9-81ED-4DB2-BD59-A6C34878D82A}">
                    <a16:rowId xmlns:a16="http://schemas.microsoft.com/office/drawing/2014/main" val="1491833423"/>
                  </a:ext>
                </a:extLst>
              </a:tr>
            </a:tbl>
          </a:graphicData>
        </a:graphic>
      </p:graphicFrame>
      <p:grpSp>
        <p:nvGrpSpPr>
          <p:cNvPr id="21" name="Group 20">
            <a:extLst>
              <a:ext uri="{FF2B5EF4-FFF2-40B4-BE49-F238E27FC236}">
                <a16:creationId xmlns:a16="http://schemas.microsoft.com/office/drawing/2014/main" id="{32415B13-9EE4-8974-82BC-B36DD1B4CE2E}"/>
              </a:ext>
            </a:extLst>
          </p:cNvPr>
          <p:cNvGrpSpPr/>
          <p:nvPr/>
        </p:nvGrpSpPr>
        <p:grpSpPr>
          <a:xfrm>
            <a:off x="7997381" y="5930677"/>
            <a:ext cx="3415553" cy="863598"/>
            <a:chOff x="0" y="11575"/>
            <a:chExt cx="5514110" cy="1221480"/>
          </a:xfrm>
        </p:grpSpPr>
        <p:sp>
          <p:nvSpPr>
            <p:cNvPr id="19" name="Rectangle: Rounded Corners 18">
              <a:extLst>
                <a:ext uri="{FF2B5EF4-FFF2-40B4-BE49-F238E27FC236}">
                  <a16:creationId xmlns:a16="http://schemas.microsoft.com/office/drawing/2014/main" id="{43E70A66-12B0-C0EB-49CA-070E495DE200}"/>
                </a:ext>
              </a:extLst>
            </p:cNvPr>
            <p:cNvSpPr/>
            <p:nvPr/>
          </p:nvSpPr>
          <p:spPr>
            <a:xfrm>
              <a:off x="0" y="11575"/>
              <a:ext cx="5514110"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20" name="Rectangle: Rounded Corners 4">
              <a:extLst>
                <a:ext uri="{FF2B5EF4-FFF2-40B4-BE49-F238E27FC236}">
                  <a16:creationId xmlns:a16="http://schemas.microsoft.com/office/drawing/2014/main" id="{150F8FDB-79E8-D184-01F5-35E3C54078E4}"/>
                </a:ext>
              </a:extLst>
            </p:cNvPr>
            <p:cNvSpPr txBox="1"/>
            <p:nvPr/>
          </p:nvSpPr>
          <p:spPr>
            <a:xfrm>
              <a:off x="59628" y="71204"/>
              <a:ext cx="5394854"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Human evaluation</a:t>
              </a:r>
            </a:p>
          </p:txBody>
        </p:sp>
      </p:grpSp>
      <p:grpSp>
        <p:nvGrpSpPr>
          <p:cNvPr id="25" name="Group 24">
            <a:extLst>
              <a:ext uri="{FF2B5EF4-FFF2-40B4-BE49-F238E27FC236}">
                <a16:creationId xmlns:a16="http://schemas.microsoft.com/office/drawing/2014/main" id="{94F3125E-38F6-5681-5DBB-869C7F26E12B}"/>
              </a:ext>
            </a:extLst>
          </p:cNvPr>
          <p:cNvGrpSpPr/>
          <p:nvPr/>
        </p:nvGrpSpPr>
        <p:grpSpPr>
          <a:xfrm>
            <a:off x="506118" y="6239264"/>
            <a:ext cx="6733327" cy="555959"/>
            <a:chOff x="0" y="11575"/>
            <a:chExt cx="5514110" cy="1221480"/>
          </a:xfrm>
        </p:grpSpPr>
        <p:sp>
          <p:nvSpPr>
            <p:cNvPr id="23" name="Rectangle: Rounded Corners 22">
              <a:extLst>
                <a:ext uri="{FF2B5EF4-FFF2-40B4-BE49-F238E27FC236}">
                  <a16:creationId xmlns:a16="http://schemas.microsoft.com/office/drawing/2014/main" id="{EAB0788E-2068-93B6-08C7-D1D3AC71F9EE}"/>
                </a:ext>
              </a:extLst>
            </p:cNvPr>
            <p:cNvSpPr/>
            <p:nvPr/>
          </p:nvSpPr>
          <p:spPr>
            <a:xfrm>
              <a:off x="0" y="11575"/>
              <a:ext cx="5514110"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a:p>
          </p:txBody>
        </p:sp>
        <p:sp>
          <p:nvSpPr>
            <p:cNvPr id="24" name="Rectangle: Rounded Corners 4">
              <a:extLst>
                <a:ext uri="{FF2B5EF4-FFF2-40B4-BE49-F238E27FC236}">
                  <a16:creationId xmlns:a16="http://schemas.microsoft.com/office/drawing/2014/main" id="{3086CEF6-3916-EEC8-CEDB-D300D7390432}"/>
                </a:ext>
              </a:extLst>
            </p:cNvPr>
            <p:cNvSpPr txBox="1"/>
            <p:nvPr/>
          </p:nvSpPr>
          <p:spPr>
            <a:xfrm>
              <a:off x="59628" y="71204"/>
              <a:ext cx="5394854"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defTabSz="1289050">
                <a:lnSpc>
                  <a:spcPct val="90000"/>
                </a:lnSpc>
                <a:spcBef>
                  <a:spcPct val="0"/>
                </a:spcBef>
                <a:spcAft>
                  <a:spcPct val="35000"/>
                </a:spcAft>
              </a:pPr>
              <a:r>
                <a:rPr lang="en-US" sz="2900" dirty="0"/>
                <a:t>Automatic reference-based evaluation</a:t>
              </a:r>
              <a:endParaRPr lang="en-US" dirty="0"/>
            </a:p>
          </p:txBody>
        </p:sp>
      </p:grpSp>
    </p:spTree>
    <p:extLst>
      <p:ext uri="{BB962C8B-B14F-4D97-AF65-F5344CB8AC3E}">
        <p14:creationId xmlns:p14="http://schemas.microsoft.com/office/powerpoint/2010/main" val="381875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6C5B7-437A-F460-EDF4-D186740F7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74A1-50CB-F9A6-07EC-D24B879BAE22}"/>
              </a:ext>
            </a:extLst>
          </p:cNvPr>
          <p:cNvSpPr>
            <a:spLocks noGrp="1"/>
          </p:cNvSpPr>
          <p:nvPr>
            <p:ph type="title"/>
          </p:nvPr>
        </p:nvSpPr>
        <p:spPr/>
        <p:txBody>
          <a:bodyPr/>
          <a:lstStyle/>
          <a:p>
            <a:r>
              <a:rPr lang="en-GB" dirty="0">
                <a:ea typeface="Open Sans Extrabold"/>
                <a:cs typeface="Microsoft New Tai Lue"/>
              </a:rPr>
              <a:t>Case study</a:t>
            </a:r>
            <a:endParaRPr lang="en-US" dirty="0"/>
          </a:p>
        </p:txBody>
      </p:sp>
      <p:sp>
        <p:nvSpPr>
          <p:cNvPr id="4" name="Date Placeholder 3">
            <a:extLst>
              <a:ext uri="{FF2B5EF4-FFF2-40B4-BE49-F238E27FC236}">
                <a16:creationId xmlns:a16="http://schemas.microsoft.com/office/drawing/2014/main" id="{4C50E93B-ED3E-8F5E-461B-49FD9C1FF9D0}"/>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731C5EA0-367A-626A-7903-A0B2023AE427}"/>
              </a:ext>
            </a:extLst>
          </p:cNvPr>
          <p:cNvSpPr>
            <a:spLocks noGrp="1"/>
          </p:cNvSpPr>
          <p:nvPr>
            <p:ph type="sldNum" sz="quarter" idx="12"/>
          </p:nvPr>
        </p:nvSpPr>
        <p:spPr/>
        <p:txBody>
          <a:bodyPr/>
          <a:lstStyle/>
          <a:p>
            <a:fld id="{091A926C-488A-4E3E-9C21-57CAA120E114}" type="slidenum">
              <a:rPr lang="en-GB" smtClean="0"/>
              <a:t>69</a:t>
            </a:fld>
            <a:endParaRPr lang="en-GB" dirty="0"/>
          </a:p>
        </p:txBody>
      </p:sp>
      <p:pic>
        <p:nvPicPr>
          <p:cNvPr id="1026" name="Picture 2" descr="Case study: English adaptations of the Chinese recipe from Figure 1, with manually highlighted , , and to account for such.">
            <a:extLst>
              <a:ext uri="{FF2B5EF4-FFF2-40B4-BE49-F238E27FC236}">
                <a16:creationId xmlns:a16="http://schemas.microsoft.com/office/drawing/2014/main" id="{63E65366-2EBF-6E76-4E30-03F6AAB7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242" y="439694"/>
            <a:ext cx="6369800" cy="6423314"/>
          </a:xfrm>
          <a:prstGeom prst="rect">
            <a:avLst/>
          </a:prstGeom>
          <a:noFill/>
          <a:extLst>
            <a:ext uri="{909E8E84-426E-40DD-AFC4-6F175D3DCCD1}">
              <a14:hiddenFill xmlns:a14="http://schemas.microsoft.com/office/drawing/2010/main">
                <a:solidFill>
                  <a:srgbClr val="FFFFFF"/>
                </a:solidFill>
              </a14:hiddenFill>
            </a:ext>
          </a:extLst>
        </p:spPr>
      </p:pic>
      <p:pic>
        <p:nvPicPr>
          <p:cNvPr id="6" name="New picture">
            <a:extLst>
              <a:ext uri="{FF2B5EF4-FFF2-40B4-BE49-F238E27FC236}">
                <a16:creationId xmlns:a16="http://schemas.microsoft.com/office/drawing/2014/main" id="{244C6D95-D451-E1E7-6D1E-F1BE957F2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 y="1285176"/>
            <a:ext cx="5733847" cy="4656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930892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imeline&#10;&#10;Description automatically generated">
            <a:extLst>
              <a:ext uri="{FF2B5EF4-FFF2-40B4-BE49-F238E27FC236}">
                <a16:creationId xmlns:a16="http://schemas.microsoft.com/office/drawing/2014/main" id="{893873C7-C230-EBF3-9B25-8257DE922FF0}"/>
              </a:ext>
            </a:extLst>
          </p:cNvPr>
          <p:cNvPicPr>
            <a:picLocks noGrp="1" noChangeAspect="1"/>
          </p:cNvPicPr>
          <p:nvPr>
            <p:ph idx="1"/>
          </p:nvPr>
        </p:nvPicPr>
        <p:blipFill rotWithShape="1">
          <a:blip r:embed="rId3"/>
          <a:srcRect t="18624"/>
          <a:stretch/>
        </p:blipFill>
        <p:spPr>
          <a:xfrm>
            <a:off x="587036" y="1567543"/>
            <a:ext cx="10385965" cy="5251045"/>
          </a:xfrm>
        </p:spPr>
      </p:pic>
      <p:sp>
        <p:nvSpPr>
          <p:cNvPr id="4" name="Date Placeholder 3">
            <a:extLst>
              <a:ext uri="{FF2B5EF4-FFF2-40B4-BE49-F238E27FC236}">
                <a16:creationId xmlns:a16="http://schemas.microsoft.com/office/drawing/2014/main" id="{86458547-ABCF-A64A-A0DA-B6E3521EB1C4}"/>
              </a:ext>
            </a:extLst>
          </p:cNvPr>
          <p:cNvSpPr>
            <a:spLocks noGrp="1"/>
          </p:cNvSpPr>
          <p:nvPr>
            <p:ph type="dt" sz="half" idx="10"/>
          </p:nvPr>
        </p:nvSpPr>
        <p:spPr/>
        <p:txBody>
          <a:bodyPr/>
          <a:lstStyle/>
          <a:p>
            <a:r>
              <a:rPr lang="da-DK"/>
              <a:t>06/12/2024</a:t>
            </a:r>
            <a:endParaRPr lang="en-GB"/>
          </a:p>
        </p:txBody>
      </p:sp>
      <p:sp>
        <p:nvSpPr>
          <p:cNvPr id="5" name="Slide Number Placeholder 4">
            <a:extLst>
              <a:ext uri="{FF2B5EF4-FFF2-40B4-BE49-F238E27FC236}">
                <a16:creationId xmlns:a16="http://schemas.microsoft.com/office/drawing/2014/main" id="{3887391C-2F0E-0DFE-242F-6F3CB23CB7A4}"/>
              </a:ext>
            </a:extLst>
          </p:cNvPr>
          <p:cNvSpPr>
            <a:spLocks noGrp="1"/>
          </p:cNvSpPr>
          <p:nvPr>
            <p:ph type="sldNum" sz="quarter" idx="12"/>
          </p:nvPr>
        </p:nvSpPr>
        <p:spPr/>
        <p:txBody>
          <a:bodyPr/>
          <a:lstStyle/>
          <a:p>
            <a:fld id="{091A926C-488A-4E3E-9C21-57CAA120E114}" type="slidenum">
              <a:rPr lang="en-GB" dirty="0" smtClean="0"/>
              <a:t>7</a:t>
            </a:fld>
            <a:endParaRPr lang="en-GB"/>
          </a:p>
        </p:txBody>
      </p:sp>
      <p:sp>
        <p:nvSpPr>
          <p:cNvPr id="10" name="TextBox 9">
            <a:extLst>
              <a:ext uri="{FF2B5EF4-FFF2-40B4-BE49-F238E27FC236}">
                <a16:creationId xmlns:a16="http://schemas.microsoft.com/office/drawing/2014/main" id="{1D9B7419-504E-C14D-F401-1858B22C1A76}"/>
              </a:ext>
            </a:extLst>
          </p:cNvPr>
          <p:cNvSpPr txBox="1"/>
          <p:nvPr/>
        </p:nvSpPr>
        <p:spPr>
          <a:xfrm>
            <a:off x="218037" y="6429117"/>
            <a:ext cx="827143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0"/>
              </a:spcBef>
            </a:pPr>
            <a:r>
              <a:rPr lang="en-US">
                <a:hlinkClick r:id="rId4"/>
              </a:rPr>
              <a:t>Vered Shwartz, Everything you wanted to know about ChatGPT</a:t>
            </a:r>
            <a:r>
              <a:rPr lang="en-US"/>
              <a:t> </a:t>
            </a:r>
          </a:p>
        </p:txBody>
      </p:sp>
      <p:sp>
        <p:nvSpPr>
          <p:cNvPr id="3" name="TextBox 2">
            <a:extLst>
              <a:ext uri="{FF2B5EF4-FFF2-40B4-BE49-F238E27FC236}">
                <a16:creationId xmlns:a16="http://schemas.microsoft.com/office/drawing/2014/main" id="{21388E6C-06AD-EE8A-DCA1-CEC4A0880E03}"/>
              </a:ext>
            </a:extLst>
          </p:cNvPr>
          <p:cNvSpPr txBox="1"/>
          <p:nvPr/>
        </p:nvSpPr>
        <p:spPr>
          <a:xfrm>
            <a:off x="541175" y="859701"/>
            <a:ext cx="2842728" cy="646331"/>
          </a:xfrm>
          <a:prstGeom prst="rect">
            <a:avLst/>
          </a:prstGeom>
          <a:noFill/>
        </p:spPr>
        <p:txBody>
          <a:bodyPr wrap="square">
            <a:spAutoFit/>
          </a:bodyPr>
          <a:lstStyle/>
          <a:p>
            <a:r>
              <a:rPr lang="en-US" sz="3600" b="1">
                <a:solidFill>
                  <a:srgbClr val="C00000"/>
                </a:solidFill>
                <a:ea typeface="+mj-lt"/>
                <a:cs typeface="+mj-lt"/>
              </a:rPr>
              <a:t>Generative</a:t>
            </a:r>
            <a:endParaRPr lang="en-GB" sz="3600" b="1">
              <a:solidFill>
                <a:srgbClr val="C00000"/>
              </a:solidFill>
            </a:endParaRPr>
          </a:p>
        </p:txBody>
      </p:sp>
    </p:spTree>
    <p:extLst>
      <p:ext uri="{BB962C8B-B14F-4D97-AF65-F5344CB8AC3E}">
        <p14:creationId xmlns:p14="http://schemas.microsoft.com/office/powerpoint/2010/main" val="37454138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D850F-1E90-DD96-893C-4D2E104B86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08192-1D03-805D-D83B-0ACB5157215C}"/>
              </a:ext>
            </a:extLst>
          </p:cNvPr>
          <p:cNvSpPr>
            <a:spLocks noGrp="1"/>
          </p:cNvSpPr>
          <p:nvPr>
            <p:ph type="title"/>
          </p:nvPr>
        </p:nvSpPr>
        <p:spPr/>
        <p:txBody>
          <a:bodyPr/>
          <a:lstStyle/>
          <a:p>
            <a:r>
              <a:rPr lang="en-GB" dirty="0">
                <a:ea typeface="Open Sans Extrabold"/>
                <a:cs typeface="Microsoft New Tai Lue"/>
              </a:rPr>
              <a:t>Case study</a:t>
            </a:r>
            <a:endParaRPr lang="en-US" dirty="0"/>
          </a:p>
        </p:txBody>
      </p:sp>
      <p:sp>
        <p:nvSpPr>
          <p:cNvPr id="4" name="Date Placeholder 3">
            <a:extLst>
              <a:ext uri="{FF2B5EF4-FFF2-40B4-BE49-F238E27FC236}">
                <a16:creationId xmlns:a16="http://schemas.microsoft.com/office/drawing/2014/main" id="{890E86BD-46D2-F1DD-83AB-92A208436394}"/>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2CAAB9EB-4458-C598-F6C4-D9F559B730D7}"/>
              </a:ext>
            </a:extLst>
          </p:cNvPr>
          <p:cNvSpPr>
            <a:spLocks noGrp="1"/>
          </p:cNvSpPr>
          <p:nvPr>
            <p:ph type="sldNum" sz="quarter" idx="12"/>
          </p:nvPr>
        </p:nvSpPr>
        <p:spPr/>
        <p:txBody>
          <a:bodyPr/>
          <a:lstStyle/>
          <a:p>
            <a:fld id="{091A926C-488A-4E3E-9C21-57CAA120E114}" type="slidenum">
              <a:rPr lang="en-GB" smtClean="0"/>
              <a:t>70</a:t>
            </a:fld>
            <a:endParaRPr lang="en-GB" dirty="0"/>
          </a:p>
        </p:txBody>
      </p:sp>
      <p:pic>
        <p:nvPicPr>
          <p:cNvPr id="3" name="New picture">
            <a:extLst>
              <a:ext uri="{FF2B5EF4-FFF2-40B4-BE49-F238E27FC236}">
                <a16:creationId xmlns:a16="http://schemas.microsoft.com/office/drawing/2014/main" id="{DA483FA8-44CE-A2B3-B206-EB298467A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773" y="1489046"/>
            <a:ext cx="8768772" cy="449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3484672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EB90-330F-47C4-2D15-CA0AADDDF44B}"/>
              </a:ext>
            </a:extLst>
          </p:cNvPr>
          <p:cNvSpPr>
            <a:spLocks noGrp="1"/>
          </p:cNvSpPr>
          <p:nvPr>
            <p:ph type="title"/>
          </p:nvPr>
        </p:nvSpPr>
        <p:spPr/>
        <p:txBody>
          <a:bodyPr/>
          <a:lstStyle/>
          <a:p>
            <a:r>
              <a:rPr lang="en-US" dirty="0">
                <a:ea typeface="Open Sans Extrabold"/>
                <a:cs typeface="Microsoft New Tai Lue"/>
              </a:rPr>
              <a:t>Who Decides?</a:t>
            </a:r>
            <a:endParaRPr lang="en-US" dirty="0"/>
          </a:p>
        </p:txBody>
      </p:sp>
      <p:sp>
        <p:nvSpPr>
          <p:cNvPr id="4" name="Date Placeholder 3">
            <a:extLst>
              <a:ext uri="{FF2B5EF4-FFF2-40B4-BE49-F238E27FC236}">
                <a16:creationId xmlns:a16="http://schemas.microsoft.com/office/drawing/2014/main" id="{3DADE501-BD43-DA2C-BFE4-BB1AAD5CF592}"/>
              </a:ext>
            </a:extLst>
          </p:cNvPr>
          <p:cNvSpPr>
            <a:spLocks noGrp="1"/>
          </p:cNvSpPr>
          <p:nvPr>
            <p:ph type="dt" sz="half" idx="10"/>
          </p:nvPr>
        </p:nvSpPr>
        <p:spPr/>
        <p:txBody>
          <a:bodyPr/>
          <a:lstStyle/>
          <a:p>
            <a:r>
              <a:rPr lang="da-DK"/>
              <a:t>06/12/2024</a:t>
            </a:r>
            <a:endParaRPr lang="en-GB" dirty="0"/>
          </a:p>
        </p:txBody>
      </p:sp>
      <p:sp>
        <p:nvSpPr>
          <p:cNvPr id="5" name="Slide Number Placeholder 4">
            <a:extLst>
              <a:ext uri="{FF2B5EF4-FFF2-40B4-BE49-F238E27FC236}">
                <a16:creationId xmlns:a16="http://schemas.microsoft.com/office/drawing/2014/main" id="{636C0C8E-19F4-8FFE-A2A6-A49C0B70391F}"/>
              </a:ext>
            </a:extLst>
          </p:cNvPr>
          <p:cNvSpPr>
            <a:spLocks noGrp="1"/>
          </p:cNvSpPr>
          <p:nvPr>
            <p:ph type="sldNum" sz="quarter" idx="12"/>
          </p:nvPr>
        </p:nvSpPr>
        <p:spPr/>
        <p:txBody>
          <a:bodyPr/>
          <a:lstStyle/>
          <a:p>
            <a:fld id="{091A926C-488A-4E3E-9C21-57CAA120E114}" type="slidenum">
              <a:rPr lang="en-GB" smtClean="0"/>
              <a:t>71</a:t>
            </a:fld>
            <a:endParaRPr lang="en-GB" dirty="0"/>
          </a:p>
        </p:txBody>
      </p:sp>
      <p:graphicFrame>
        <p:nvGraphicFramePr>
          <p:cNvPr id="6" name="Content Placeholder 2">
            <a:extLst>
              <a:ext uri="{FF2B5EF4-FFF2-40B4-BE49-F238E27FC236}">
                <a16:creationId xmlns:a16="http://schemas.microsoft.com/office/drawing/2014/main" id="{E6997583-2DF0-4A45-B781-478C5DD96FB1}"/>
              </a:ext>
            </a:extLst>
          </p:cNvPr>
          <p:cNvGraphicFramePr>
            <a:graphicFrameLocks/>
          </p:cNvGraphicFramePr>
          <p:nvPr/>
        </p:nvGraphicFramePr>
        <p:xfrm>
          <a:off x="632421" y="1484409"/>
          <a:ext cx="3919802" cy="4668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Fig. 1">
            <a:extLst>
              <a:ext uri="{FF2B5EF4-FFF2-40B4-BE49-F238E27FC236}">
                <a16:creationId xmlns:a16="http://schemas.microsoft.com/office/drawing/2014/main" id="{0E70EFA1-73AE-C104-49C6-8323996EF002}"/>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752280" y="882326"/>
            <a:ext cx="4984319" cy="4672800"/>
          </a:xfrm>
          <a:prstGeom prst="rect">
            <a:avLst/>
          </a:prstGeom>
          <a:solidFill>
            <a:srgbClr val="FFFFFF"/>
          </a:solidFill>
        </p:spPr>
      </p:pic>
      <p:sp>
        <p:nvSpPr>
          <p:cNvPr id="8" name="TextBox 7">
            <a:extLst>
              <a:ext uri="{FF2B5EF4-FFF2-40B4-BE49-F238E27FC236}">
                <a16:creationId xmlns:a16="http://schemas.microsoft.com/office/drawing/2014/main" id="{71F972CF-09C6-2340-8AE8-F5B210C7BF2A}"/>
              </a:ext>
            </a:extLst>
          </p:cNvPr>
          <p:cNvSpPr txBox="1"/>
          <p:nvPr/>
        </p:nvSpPr>
        <p:spPr>
          <a:xfrm>
            <a:off x="5604762" y="5690922"/>
            <a:ext cx="6096000" cy="923330"/>
          </a:xfrm>
          <a:prstGeom prst="rect">
            <a:avLst/>
          </a:prstGeom>
          <a:noFill/>
        </p:spPr>
        <p:txBody>
          <a:bodyPr wrap="square">
            <a:spAutoFit/>
          </a:bodyPr>
          <a:lstStyle/>
          <a:p>
            <a:r>
              <a:rPr lang="en-US" b="0" i="0" dirty="0">
                <a:solidFill>
                  <a:srgbClr val="222222"/>
                </a:solidFill>
                <a:effectLst/>
                <a:highlight>
                  <a:srgbClr val="FFFFFF"/>
                </a:highlight>
                <a:latin typeface="Arial" panose="020B0604020202020204" pitchFamily="34" charset="0"/>
                <a:hlinkClick r:id="rId9"/>
              </a:rPr>
              <a:t>The benefits, risks and bounds of personalizing the alignment of large language models to individuals</a:t>
            </a:r>
            <a:r>
              <a:rPr lang="en-US" dirty="0">
                <a:solidFill>
                  <a:srgbClr val="222222"/>
                </a:solidFill>
                <a:highlight>
                  <a:srgbClr val="FFFFFF"/>
                </a:highlight>
                <a:latin typeface="Arial" panose="020B0604020202020204" pitchFamily="34" charset="0"/>
              </a:rPr>
              <a:t> (</a:t>
            </a:r>
            <a:r>
              <a:rPr lang="en-US" b="0" i="0" dirty="0">
                <a:solidFill>
                  <a:srgbClr val="222222"/>
                </a:solidFill>
                <a:effectLst/>
                <a:highlight>
                  <a:srgbClr val="FFFFFF"/>
                </a:highlight>
                <a:latin typeface="Arial" panose="020B0604020202020204" pitchFamily="34" charset="0"/>
              </a:rPr>
              <a:t>Kirk et al., </a:t>
            </a:r>
            <a:r>
              <a:rPr lang="en-US" b="0" i="1" dirty="0">
                <a:solidFill>
                  <a:srgbClr val="222222"/>
                </a:solidFill>
                <a:effectLst/>
                <a:highlight>
                  <a:srgbClr val="FFFFFF"/>
                </a:highlight>
                <a:latin typeface="Arial" panose="020B0604020202020204" pitchFamily="34" charset="0"/>
              </a:rPr>
              <a:t>Nature Machine Intelligence</a:t>
            </a:r>
            <a:r>
              <a:rPr lang="en-US" b="0" i="0" dirty="0">
                <a:solidFill>
                  <a:srgbClr val="222222"/>
                </a:solidFill>
                <a:effectLst/>
                <a:highlight>
                  <a:srgbClr val="FFFFFF"/>
                </a:highlight>
                <a:latin typeface="Arial" panose="020B0604020202020204" pitchFamily="34" charset="0"/>
              </a:rPr>
              <a:t> 2024)</a:t>
            </a:r>
            <a:endParaRPr lang="en-GB" dirty="0"/>
          </a:p>
        </p:txBody>
      </p:sp>
    </p:spTree>
    <p:extLst>
      <p:ext uri="{BB962C8B-B14F-4D97-AF65-F5344CB8AC3E}">
        <p14:creationId xmlns:p14="http://schemas.microsoft.com/office/powerpoint/2010/main" val="87593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imeline&#10;&#10;Description automatically generated">
            <a:extLst>
              <a:ext uri="{FF2B5EF4-FFF2-40B4-BE49-F238E27FC236}">
                <a16:creationId xmlns:a16="http://schemas.microsoft.com/office/drawing/2014/main" id="{107D26A3-6151-3F8E-63DB-91A909167230}"/>
              </a:ext>
            </a:extLst>
          </p:cNvPr>
          <p:cNvPicPr>
            <a:picLocks noGrp="1" noChangeAspect="1"/>
          </p:cNvPicPr>
          <p:nvPr>
            <p:ph idx="1"/>
          </p:nvPr>
        </p:nvPicPr>
        <p:blipFill rotWithShape="1">
          <a:blip r:embed="rId3"/>
          <a:srcRect t="22255"/>
          <a:stretch/>
        </p:blipFill>
        <p:spPr>
          <a:xfrm>
            <a:off x="626916" y="1934547"/>
            <a:ext cx="10250177" cy="4950177"/>
          </a:xfrm>
        </p:spPr>
      </p:pic>
      <p:sp>
        <p:nvSpPr>
          <p:cNvPr id="4" name="Date Placeholder 3">
            <a:extLst>
              <a:ext uri="{FF2B5EF4-FFF2-40B4-BE49-F238E27FC236}">
                <a16:creationId xmlns:a16="http://schemas.microsoft.com/office/drawing/2014/main" id="{86458547-ABCF-A64A-A0DA-B6E3521EB1C4}"/>
              </a:ext>
            </a:extLst>
          </p:cNvPr>
          <p:cNvSpPr>
            <a:spLocks noGrp="1"/>
          </p:cNvSpPr>
          <p:nvPr>
            <p:ph type="dt" sz="half" idx="10"/>
          </p:nvPr>
        </p:nvSpPr>
        <p:spPr/>
        <p:txBody>
          <a:bodyPr/>
          <a:lstStyle/>
          <a:p>
            <a:r>
              <a:rPr lang="da-DK"/>
              <a:t>06/12/2024</a:t>
            </a:r>
            <a:endParaRPr lang="en-GB"/>
          </a:p>
        </p:txBody>
      </p:sp>
      <p:sp>
        <p:nvSpPr>
          <p:cNvPr id="5" name="Slide Number Placeholder 4">
            <a:extLst>
              <a:ext uri="{FF2B5EF4-FFF2-40B4-BE49-F238E27FC236}">
                <a16:creationId xmlns:a16="http://schemas.microsoft.com/office/drawing/2014/main" id="{3887391C-2F0E-0DFE-242F-6F3CB23CB7A4}"/>
              </a:ext>
            </a:extLst>
          </p:cNvPr>
          <p:cNvSpPr>
            <a:spLocks noGrp="1"/>
          </p:cNvSpPr>
          <p:nvPr>
            <p:ph type="sldNum" sz="quarter" idx="12"/>
          </p:nvPr>
        </p:nvSpPr>
        <p:spPr/>
        <p:txBody>
          <a:bodyPr/>
          <a:lstStyle/>
          <a:p>
            <a:fld id="{091A926C-488A-4E3E-9C21-57CAA120E114}" type="slidenum">
              <a:rPr lang="en-GB" smtClean="0"/>
              <a:t>8</a:t>
            </a:fld>
            <a:endParaRPr lang="en-GB"/>
          </a:p>
        </p:txBody>
      </p:sp>
      <p:sp>
        <p:nvSpPr>
          <p:cNvPr id="10" name="TextBox 9">
            <a:extLst>
              <a:ext uri="{FF2B5EF4-FFF2-40B4-BE49-F238E27FC236}">
                <a16:creationId xmlns:a16="http://schemas.microsoft.com/office/drawing/2014/main" id="{1D9B7419-504E-C14D-F401-1858B22C1A76}"/>
              </a:ext>
            </a:extLst>
          </p:cNvPr>
          <p:cNvSpPr txBox="1"/>
          <p:nvPr/>
        </p:nvSpPr>
        <p:spPr>
          <a:xfrm>
            <a:off x="218037" y="6429117"/>
            <a:ext cx="827143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0"/>
              </a:spcBef>
            </a:pPr>
            <a:r>
              <a:rPr lang="en-US">
                <a:hlinkClick r:id="rId4"/>
              </a:rPr>
              <a:t>Vered Shwartz, Everything you wanted to know about ChatGPT</a:t>
            </a:r>
            <a:r>
              <a:rPr lang="en-US"/>
              <a:t> </a:t>
            </a:r>
          </a:p>
        </p:txBody>
      </p:sp>
      <p:sp>
        <p:nvSpPr>
          <p:cNvPr id="3" name="TextBox 2">
            <a:extLst>
              <a:ext uri="{FF2B5EF4-FFF2-40B4-BE49-F238E27FC236}">
                <a16:creationId xmlns:a16="http://schemas.microsoft.com/office/drawing/2014/main" id="{46163C01-3041-A4D3-DEAD-2CBB32B6D0E2}"/>
              </a:ext>
            </a:extLst>
          </p:cNvPr>
          <p:cNvSpPr txBox="1"/>
          <p:nvPr/>
        </p:nvSpPr>
        <p:spPr>
          <a:xfrm>
            <a:off x="541175" y="859701"/>
            <a:ext cx="2842728" cy="646331"/>
          </a:xfrm>
          <a:prstGeom prst="rect">
            <a:avLst/>
          </a:prstGeom>
          <a:noFill/>
        </p:spPr>
        <p:txBody>
          <a:bodyPr wrap="square">
            <a:spAutoFit/>
          </a:bodyPr>
          <a:lstStyle/>
          <a:p>
            <a:r>
              <a:rPr lang="en-US" sz="3600" b="1">
                <a:solidFill>
                  <a:srgbClr val="C00000"/>
                </a:solidFill>
                <a:ea typeface="+mj-lt"/>
                <a:cs typeface="+mj-lt"/>
              </a:rPr>
              <a:t>Generative</a:t>
            </a:r>
            <a:endParaRPr lang="en-GB" sz="3600" b="1">
              <a:solidFill>
                <a:srgbClr val="C00000"/>
              </a:solidFill>
            </a:endParaRPr>
          </a:p>
        </p:txBody>
      </p:sp>
    </p:spTree>
    <p:extLst>
      <p:ext uri="{BB962C8B-B14F-4D97-AF65-F5344CB8AC3E}">
        <p14:creationId xmlns:p14="http://schemas.microsoft.com/office/powerpoint/2010/main" val="231560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E319D89F-9569-26AA-FC90-02692F5CCFCC}"/>
              </a:ext>
            </a:extLst>
          </p:cNvPr>
          <p:cNvPicPr>
            <a:picLocks noGrp="1" noChangeAspect="1"/>
          </p:cNvPicPr>
          <p:nvPr>
            <p:ph type="pic" sz="quarter" idx="14"/>
          </p:nvPr>
        </p:nvPicPr>
        <p:blipFill rotWithShape="1">
          <a:blip r:embed="rId3"/>
          <a:srcRect t="19320"/>
          <a:stretch/>
        </p:blipFill>
        <p:spPr>
          <a:xfrm>
            <a:off x="20" y="1324946"/>
            <a:ext cx="12191980" cy="5533053"/>
          </a:xfrm>
          <a:noFill/>
        </p:spPr>
      </p:pic>
      <p:sp>
        <p:nvSpPr>
          <p:cNvPr id="4" name="Date Placeholder 3" hidden="1">
            <a:extLst>
              <a:ext uri="{FF2B5EF4-FFF2-40B4-BE49-F238E27FC236}">
                <a16:creationId xmlns:a16="http://schemas.microsoft.com/office/drawing/2014/main" id="{782ACACC-A555-E08E-4EB4-A1180FC95722}"/>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06/12/2024</a:t>
            </a:r>
            <a:endParaRPr lang="en-GB"/>
          </a:p>
        </p:txBody>
      </p:sp>
      <p:sp>
        <p:nvSpPr>
          <p:cNvPr id="5" name="Slide Number Placeholder 4" hidden="1">
            <a:extLst>
              <a:ext uri="{FF2B5EF4-FFF2-40B4-BE49-F238E27FC236}">
                <a16:creationId xmlns:a16="http://schemas.microsoft.com/office/drawing/2014/main" id="{641D2DF8-93DB-DAB1-814A-71BC69E4087C}"/>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9</a:t>
            </a:fld>
            <a:endParaRPr lang="en-GB"/>
          </a:p>
        </p:txBody>
      </p:sp>
      <p:sp>
        <p:nvSpPr>
          <p:cNvPr id="2" name="TextBox 1">
            <a:extLst>
              <a:ext uri="{FF2B5EF4-FFF2-40B4-BE49-F238E27FC236}">
                <a16:creationId xmlns:a16="http://schemas.microsoft.com/office/drawing/2014/main" id="{E87271B5-1BA7-AF2F-503B-612DA662BE45}"/>
              </a:ext>
            </a:extLst>
          </p:cNvPr>
          <p:cNvSpPr txBox="1"/>
          <p:nvPr/>
        </p:nvSpPr>
        <p:spPr>
          <a:xfrm>
            <a:off x="441649" y="404327"/>
            <a:ext cx="2842728" cy="646331"/>
          </a:xfrm>
          <a:prstGeom prst="rect">
            <a:avLst/>
          </a:prstGeom>
          <a:noFill/>
        </p:spPr>
        <p:txBody>
          <a:bodyPr wrap="square">
            <a:spAutoFit/>
          </a:bodyPr>
          <a:lstStyle/>
          <a:p>
            <a:r>
              <a:rPr lang="en-US" sz="3600" b="1">
                <a:solidFill>
                  <a:srgbClr val="C00000"/>
                </a:solidFill>
                <a:ea typeface="+mj-lt"/>
                <a:cs typeface="+mj-lt"/>
              </a:rPr>
              <a:t>Pre-trained</a:t>
            </a:r>
            <a:endParaRPr lang="en-GB" sz="3600" b="1">
              <a:solidFill>
                <a:srgbClr val="C00000"/>
              </a:solidFill>
            </a:endParaRPr>
          </a:p>
        </p:txBody>
      </p:sp>
    </p:spTree>
    <p:extLst>
      <p:ext uri="{BB962C8B-B14F-4D97-AF65-F5344CB8AC3E}">
        <p14:creationId xmlns:p14="http://schemas.microsoft.com/office/powerpoint/2010/main" val="1554047207"/>
      </p:ext>
    </p:extLst>
  </p:cSld>
  <p:clrMapOvr>
    <a:masterClrMapping/>
  </p:clrMapOvr>
</p:sld>
</file>

<file path=ppt/theme/theme1.xml><?xml version="1.0" encoding="utf-8"?>
<a:theme xmlns:a="http://schemas.openxmlformats.org/drawingml/2006/main" name="Brugerdefineret design">
  <a:themeElements>
    <a:clrScheme name="KU 2022">
      <a:dk1>
        <a:srgbClr val="000000"/>
      </a:dk1>
      <a:lt1>
        <a:srgbClr val="FFFFFF"/>
      </a:lt1>
      <a:dk2>
        <a:srgbClr val="6E6E6E"/>
      </a:dk2>
      <a:lt2>
        <a:srgbClr val="E7E6E6"/>
      </a:lt2>
      <a:accent1>
        <a:srgbClr val="A31D20"/>
      </a:accent1>
      <a:accent2>
        <a:srgbClr val="DA3A09"/>
      </a:accent2>
      <a:accent3>
        <a:srgbClr val="415470"/>
      </a:accent3>
      <a:accent4>
        <a:srgbClr val="197F8E"/>
      </a:accent4>
      <a:accent5>
        <a:srgbClr val="FFBD37"/>
      </a:accent5>
      <a:accent6>
        <a:srgbClr val="4B8324"/>
      </a:accent6>
      <a:hlink>
        <a:srgbClr val="2C6693"/>
      </a:hlink>
      <a:folHlink>
        <a:srgbClr val="000000"/>
      </a:folHlink>
    </a:clrScheme>
    <a:fontScheme name="Københavns Universitet">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a:solidFill>
            <a:schemeClr val="accent1"/>
          </a:solidFill>
        </a:ln>
      </a:spPr>
      <a:bodyPr wrap="square" rtlCol="0" anchor="ctr">
        <a:noAutofit/>
      </a:bodyPr>
      <a:lstStyle>
        <a:defPPr algn="l">
          <a:defRPr sz="2400" dirty="0" err="1" smtClean="0">
            <a:solidFill>
              <a:schemeClr val="bg1"/>
            </a:solidFill>
          </a:defRPr>
        </a:defPPr>
      </a:lstStyle>
    </a:spDef>
    <a:txDef>
      <a:spPr/>
      <a:bodyPr vert="horz" wrap="square" lIns="0" tIns="0" rIns="0" bIns="0" rtlCol="0" anchor="t" anchorCtr="0">
        <a:spAutoFit/>
      </a:bodyPr>
      <a:lstStyle>
        <a:defPPr marL="0" marR="0" indent="0" algn="l" defTabSz="914400" rtl="0" eaLnBrk="1" fontAlgn="auto" latinLnBrk="0" hangingPunct="1">
          <a:lnSpc>
            <a:spcPct val="100000"/>
          </a:lnSpc>
          <a:spcBef>
            <a:spcPct val="0"/>
          </a:spcBef>
          <a:spcAft>
            <a:spcPts val="0"/>
          </a:spcAft>
          <a:buClrTx/>
          <a:buSzTx/>
          <a:buFontTx/>
          <a:buNone/>
          <a:tabLst/>
          <a:defRPr sz="2400" b="0" dirty="0" smtClean="0">
            <a:solidFill>
              <a:schemeClr val="tx1"/>
            </a:solidFill>
            <a:latin typeface="+mn-lt"/>
          </a:defRPr>
        </a:defPPr>
      </a:lstStyle>
    </a:txDef>
  </a:objectDefaults>
  <a:extraClrSchemeLst/>
  <a:extLst>
    <a:ext uri="{05A4C25C-085E-4340-85A3-A5531E510DB2}">
      <thm15:themeFamily xmlns:thm15="http://schemas.microsoft.com/office/thememl/2012/main" name="16x9_ENG_full.potx" id="{1FF5F694-8460-46EC-8045-78F138309918}" vid="{3D18AE27-FB3B-440A-8D79-7AD44E56F5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a2630e2-1ac5-455e-8217-0156b1936a76}" enabled="1" method="Standard" siteId="{a3927f91-cda1-4696-af89-8c9f1ceffa91}" removed="0"/>
</clbl:labelList>
</file>

<file path=docProps/app.xml><?xml version="1.0" encoding="utf-8"?>
<Properties xmlns="http://schemas.openxmlformats.org/officeDocument/2006/extended-properties" xmlns:vt="http://schemas.openxmlformats.org/officeDocument/2006/docPropsVTypes">
  <Template>16x9_ENG_small</Template>
  <TotalTime>24329</TotalTime>
  <Words>4297</Words>
  <Application>Microsoft Office PowerPoint</Application>
  <PresentationFormat>Widescreen</PresentationFormat>
  <Paragraphs>793</Paragraphs>
  <Slides>71</Slides>
  <Notes>71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71</vt:i4>
      </vt:variant>
    </vt:vector>
  </HeadingPairs>
  <TitlesOfParts>
    <vt:vector size="88" baseType="lpstr">
      <vt:lpstr>等线</vt:lpstr>
      <vt:lpstr>宋体</vt:lpstr>
      <vt:lpstr>-apple-system</vt:lpstr>
      <vt:lpstr>Arial</vt:lpstr>
      <vt:lpstr>Arial,Sans-Serif</vt:lpstr>
      <vt:lpstr>Calibri</vt:lpstr>
      <vt:lpstr>Calibri Light</vt:lpstr>
      <vt:lpstr>Courier New</vt:lpstr>
      <vt:lpstr>Microsoft New Tai Lue</vt:lpstr>
      <vt:lpstr>Microsoft New Tai Lue (Body)</vt:lpstr>
      <vt:lpstr>Microsoft New Tai Lue (Headings)</vt:lpstr>
      <vt:lpstr>Noto Sans</vt:lpstr>
      <vt:lpstr>Open Sans Extrabold</vt:lpstr>
      <vt:lpstr>Söhne</vt:lpstr>
      <vt:lpstr>Times New Roman</vt:lpstr>
      <vt:lpstr>Wingdings</vt:lpstr>
      <vt:lpstr>Brugerdefineret design</vt:lpstr>
      <vt:lpstr>PowerPoint Presentation</vt:lpstr>
      <vt:lpstr>Outline</vt:lpstr>
      <vt:lpstr>What is an LLM? Large Language Model</vt:lpstr>
      <vt:lpstr>PowerPoint Presentation</vt:lpstr>
      <vt:lpstr>PowerPoint Presentation</vt:lpstr>
      <vt:lpstr>What is a GPT? Generative Pre-trained Transformer</vt:lpstr>
      <vt:lpstr>PowerPoint Presentation</vt:lpstr>
      <vt:lpstr>PowerPoint Presentation</vt:lpstr>
      <vt:lpstr>PowerPoint Presentation</vt:lpstr>
      <vt:lpstr>Transformer</vt:lpstr>
      <vt:lpstr>What can LLMs do? Complete text </vt:lpstr>
      <vt:lpstr>Strengths and weaknesses</vt:lpstr>
      <vt:lpstr>Human feedback</vt:lpstr>
      <vt:lpstr>Are LLMs biased? Yes</vt:lpstr>
      <vt:lpstr>LLM word choice is socially biased</vt:lpstr>
      <vt:lpstr>LLM word choice is culturally biased</vt:lpstr>
      <vt:lpstr>Some Factors in Human Culture and Language</vt:lpstr>
      <vt:lpstr>Human values</vt:lpstr>
      <vt:lpstr>Assessing knowledge of values in LLMs</vt:lpstr>
      <vt:lpstr>Can we mitigate bias? Using surveys</vt:lpstr>
      <vt:lpstr>Transfer learning: offensive language detection</vt:lpstr>
      <vt:lpstr>Feature injection: dialogue generation</vt:lpstr>
      <vt:lpstr>Can we simulate survey responses? A new task</vt:lpstr>
      <vt:lpstr>Society Surveys: Challenges and Opportunities</vt:lpstr>
      <vt:lpstr>Method: First-Token Probability Alignment</vt:lpstr>
      <vt:lpstr>Benchmark Construction</vt:lpstr>
      <vt:lpstr>Experimental Results</vt:lpstr>
      <vt:lpstr>Better Simulation while LLMs are Still Weak</vt:lpstr>
      <vt:lpstr>Can LLMs facilitate intercultural communication?  The case of food</vt:lpstr>
      <vt:lpstr>Adapting linguistic content</vt:lpstr>
      <vt:lpstr>Food, language and identity </vt:lpstr>
      <vt:lpstr>Recipe adaptation</vt:lpstr>
      <vt:lpstr>Recipe differences across cultures </vt:lpstr>
      <vt:lpstr>Adapting cooking recipes</vt:lpstr>
      <vt:lpstr>Do LLMs have cultural awareness? Assessing food knowledge</vt:lpstr>
      <vt:lpstr>Asking about ingredients</vt:lpstr>
      <vt:lpstr>Research questions</vt:lpstr>
      <vt:lpstr>Results</vt:lpstr>
      <vt:lpstr>Prompt sensitivity</vt:lpstr>
      <vt:lpstr>Does AI influence humans?  Long-term alignment</vt:lpstr>
      <vt:lpstr>Risks: Influencing Humans</vt:lpstr>
      <vt:lpstr>Solution: Alignment?</vt:lpstr>
      <vt:lpstr>But AI Alignment Discourse is Machine-Centered</vt:lpstr>
      <vt:lpstr>Reframing the Alignment Objective to be Human-Centered </vt:lpstr>
      <vt:lpstr>Society-Centered Alignment: Roadmap</vt:lpstr>
      <vt:lpstr>Conclusion</vt:lpstr>
      <vt:lpstr>What is culture?</vt:lpstr>
      <vt:lpstr>Granularities of variation</vt:lpstr>
      <vt:lpstr>Hofstede Cultural Survey</vt:lpstr>
      <vt:lpstr>The 24 questions</vt:lpstr>
      <vt:lpstr>The six dimensions</vt:lpstr>
      <vt:lpstr>The data</vt:lpstr>
      <vt:lpstr>Contextualizing by country name</vt:lpstr>
      <vt:lpstr>Prompt templates</vt:lpstr>
      <vt:lpstr>Major limitation: consistency</vt:lpstr>
      <vt:lpstr>Estimation of cultural dimensions</vt:lpstr>
      <vt:lpstr>Comparison to human survey responses</vt:lpstr>
      <vt:lpstr>US bias</vt:lpstr>
      <vt:lpstr>Effect of prompting language</vt:lpstr>
      <vt:lpstr>Assessment by surveys: remaining open questions</vt:lpstr>
      <vt:lpstr>Recipes</vt:lpstr>
      <vt:lpstr>Linguistic form</vt:lpstr>
      <vt:lpstr>Common ground</vt:lpstr>
      <vt:lpstr>Aboutness</vt:lpstr>
      <vt:lpstr>Objectives and values</vt:lpstr>
      <vt:lpstr>Data collection</vt:lpstr>
      <vt:lpstr>Data collection</vt:lpstr>
      <vt:lpstr>Models and results</vt:lpstr>
      <vt:lpstr>Case study</vt:lpstr>
      <vt:lpstr>Case study</vt:lpstr>
      <vt:lpstr>Who Decides?</vt:lpstr>
    </vt:vector>
  </TitlesOfParts>
  <Company>University of Copenhagen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Hershcovich</dc:creator>
  <cp:lastModifiedBy>Daniel Hershcovich</cp:lastModifiedBy>
  <cp:revision>415</cp:revision>
  <dcterms:created xsi:type="dcterms:W3CDTF">2023-04-25T13:18:29Z</dcterms:created>
  <dcterms:modified xsi:type="dcterms:W3CDTF">2024-12-05T12:46:58Z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www.omnidocs.com</vt:lpwstr>
  </property>
  <property fmtid="{D5CDD505-2E9C-101B-9397-08002B2CF9AE}" pid="3" name="MSIP_Label_6a2630e2-1ac5-455e-8217-0156b1936a76_Enabled">
    <vt:lpwstr>true</vt:lpwstr>
  </property>
  <property fmtid="{D5CDD505-2E9C-101B-9397-08002B2CF9AE}" pid="4" name="MSIP_Label_6a2630e2-1ac5-455e-8217-0156b1936a76_SetDate">
    <vt:lpwstr>2023-04-25T13:18:52Z</vt:lpwstr>
  </property>
  <property fmtid="{D5CDD505-2E9C-101B-9397-08002B2CF9AE}" pid="5" name="MSIP_Label_6a2630e2-1ac5-455e-8217-0156b1936a76_Method">
    <vt:lpwstr>Standard</vt:lpwstr>
  </property>
  <property fmtid="{D5CDD505-2E9C-101B-9397-08002B2CF9AE}" pid="6" name="MSIP_Label_6a2630e2-1ac5-455e-8217-0156b1936a76_Name">
    <vt:lpwstr>Notclass</vt:lpwstr>
  </property>
  <property fmtid="{D5CDD505-2E9C-101B-9397-08002B2CF9AE}" pid="7" name="MSIP_Label_6a2630e2-1ac5-455e-8217-0156b1936a76_SiteId">
    <vt:lpwstr>a3927f91-cda1-4696-af89-8c9f1ceffa91</vt:lpwstr>
  </property>
  <property fmtid="{D5CDD505-2E9C-101B-9397-08002B2CF9AE}" pid="8" name="MSIP_Label_6a2630e2-1ac5-455e-8217-0156b1936a76_ActionId">
    <vt:lpwstr>668ee661-9201-4b8d-abb4-111263bfdff4</vt:lpwstr>
  </property>
  <property fmtid="{D5CDD505-2E9C-101B-9397-08002B2CF9AE}" pid="9" name="MSIP_Label_6a2630e2-1ac5-455e-8217-0156b1936a76_ContentBits">
    <vt:lpwstr>0</vt:lpwstr>
  </property>
</Properties>
</file>